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Lst>
  <p:sldSz cy="11309350" cx="20104100"/>
  <p:notesSz cx="20104100" cy="11309350"/>
  <p:embeddedFontLst>
    <p:embeddedFont>
      <p:font typeface="Lato"/>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 uri="GoogleSlidesCustomDataVersion2">
      <go:slidesCustomData xmlns:go="http://customooxmlschemas.google.com/" r:id="rId26" roundtripDataSignature="AMtx7miRAOqN3j6MrROpOscB4LdalJd8u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font" Target="fonts/Lato-regular.fntdata"/><Relationship Id="rId21" Type="http://schemas.openxmlformats.org/officeDocument/2006/relationships/slide" Target="slides/slide16.xml"/><Relationship Id="rId24" Type="http://schemas.openxmlformats.org/officeDocument/2006/relationships/font" Target="fonts/Lato-italic.fntdata"/><Relationship Id="rId23" Type="http://schemas.openxmlformats.org/officeDocument/2006/relationships/font" Target="fonts/Lato-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customschemas.google.com/relationships/presentationmetadata" Target="metadata"/><Relationship Id="rId25" Type="http://schemas.openxmlformats.org/officeDocument/2006/relationships/font" Target="fonts/Lato-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8712200" cy="566738"/>
          </a:xfrm>
          <a:prstGeom prst="rect">
            <a:avLst/>
          </a:prstGeom>
          <a:noFill/>
          <a:ln>
            <a:noFill/>
          </a:ln>
        </p:spPr>
        <p:txBody>
          <a:bodyPr anchorCtr="0" anchor="t"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4" name="Google Shape;4;n"/>
          <p:cNvSpPr txBox="1"/>
          <p:nvPr>
            <p:ph idx="10" type="dt"/>
          </p:nvPr>
        </p:nvSpPr>
        <p:spPr>
          <a:xfrm>
            <a:off x="11387138" y="0"/>
            <a:ext cx="8712200" cy="566738"/>
          </a:xfrm>
          <a:prstGeom prst="rect">
            <a:avLst/>
          </a:prstGeom>
          <a:noFill/>
          <a:ln>
            <a:noFill/>
          </a:ln>
        </p:spPr>
        <p:txBody>
          <a:bodyPr anchorCtr="0" anchor="t" bIns="45700" lIns="91425" spcFirstLastPara="1" rIns="91425" wrap="square" tIns="45700">
            <a:noAutofit/>
          </a:bodyPr>
          <a:lstStyle>
            <a:lvl1pPr lvl="0" marR="0" rtl="0" algn="r">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5" name="Google Shape;5;n"/>
          <p:cNvSpPr/>
          <p:nvPr>
            <p:ph idx="3"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2009775" y="5441950"/>
            <a:ext cx="16084549" cy="4454525"/>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9pPr>
          </a:lstStyle>
          <a:p/>
        </p:txBody>
      </p:sp>
      <p:sp>
        <p:nvSpPr>
          <p:cNvPr id="7" name="Google Shape;7;n"/>
          <p:cNvSpPr txBox="1"/>
          <p:nvPr>
            <p:ph idx="11" type="ftr"/>
          </p:nvPr>
        </p:nvSpPr>
        <p:spPr>
          <a:xfrm>
            <a:off x="0" y="10742613"/>
            <a:ext cx="8712200" cy="566737"/>
          </a:xfrm>
          <a:prstGeom prst="rect">
            <a:avLst/>
          </a:prstGeom>
          <a:noFill/>
          <a:ln>
            <a:noFill/>
          </a:ln>
        </p:spPr>
        <p:txBody>
          <a:bodyPr anchorCtr="0" anchor="b"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Arial"/>
                <a:ea typeface="Arial"/>
                <a:cs typeface="Arial"/>
                <a:sym typeface="Arial"/>
              </a:defRPr>
            </a:lvl9pPr>
          </a:lstStyle>
          <a:p/>
        </p:txBody>
      </p:sp>
      <p:sp>
        <p:nvSpPr>
          <p:cNvPr id="8" name="Google Shape;8;n"/>
          <p:cNvSpPr txBox="1"/>
          <p:nvPr>
            <p:ph idx="12" type="sldNum"/>
          </p:nvPr>
        </p:nvSpPr>
        <p:spPr>
          <a:xfrm>
            <a:off x="11387138" y="10742613"/>
            <a:ext cx="8712200" cy="566737"/>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Clr>
                <a:srgbClr val="000000"/>
              </a:buClr>
              <a:buSzPts val="1200"/>
              <a:buFont typeface="Arial"/>
              <a:buNone/>
            </a:pPr>
            <a:fld id="{00000000-1234-1234-1234-123412341234}" type="slidenum">
              <a:rPr b="0" i="0" lang="en-US" sz="1200" u="none" cap="none" strike="noStrike">
                <a:solidFill>
                  <a:schemeClr val="dk1"/>
                </a:solidFill>
                <a:latin typeface="Arial"/>
                <a:ea typeface="Arial"/>
                <a:cs typeface="Arial"/>
                <a:sym typeface="Arial"/>
              </a:rPr>
              <a:t>‹#›</a:t>
            </a:fld>
            <a:endParaRPr b="0" i="0" sz="1200" u="none" cap="none" strike="noStrike">
              <a:solidFill>
                <a:schemeClr val="dk1"/>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5f8d7312bc_0_128: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66" name="Google Shape;66;g25f8d7312bc_0_128: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27794b21cb2_0_34: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62" name="Google Shape;162;g27794b21cb2_0_34: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27794b21cb2_0_45: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68" name="Google Shape;168;g27794b21cb2_0_45: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27794b21cb2_0_39: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74" name="Google Shape;174;g27794b21cb2_0_39: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7794b21cb2_0_50: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80" name="Google Shape;180;g27794b21cb2_0_50: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27794b21cb2_0_61: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86" name="Google Shape;186;g27794b21cb2_0_61: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25f8d7312bc_0_161: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92" name="Google Shape;192;g25f8d7312bc_0_161: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25f8d7312bc_0_146: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97" name="Google Shape;197;g25f8d7312bc_0_146: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27794b21cb2_0_1: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74" name="Google Shape;74;g27794b21cb2_0_1: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8" name="Shape 78"/>
        <p:cNvGrpSpPr/>
        <p:nvPr/>
      </p:nvGrpSpPr>
      <p:grpSpPr>
        <a:xfrm>
          <a:off x="0" y="0"/>
          <a:ext cx="0" cy="0"/>
          <a:chOff x="0" y="0"/>
          <a:chExt cx="0" cy="0"/>
        </a:xfrm>
      </p:grpSpPr>
      <p:sp>
        <p:nvSpPr>
          <p:cNvPr id="79" name="Google Shape;79;g27794b21cb2_0_6:notes"/>
          <p:cNvSpPr/>
          <p:nvPr>
            <p:ph idx="2" type="sldImg"/>
          </p:nvPr>
        </p:nvSpPr>
        <p:spPr>
          <a:xfrm>
            <a:off x="6659563" y="1414463"/>
            <a:ext cx="6784975" cy="381635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0" name="Google Shape;80;g27794b21cb2_0_6:notes"/>
          <p:cNvSpPr txBox="1"/>
          <p:nvPr>
            <p:ph idx="1" type="body"/>
          </p:nvPr>
        </p:nvSpPr>
        <p:spPr>
          <a:xfrm>
            <a:off x="2009775" y="5441950"/>
            <a:ext cx="16084500" cy="44544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81" name="Google Shape;81;g27794b21cb2_0_6:notes"/>
          <p:cNvSpPr txBox="1"/>
          <p:nvPr>
            <p:ph idx="12" type="sldNum"/>
          </p:nvPr>
        </p:nvSpPr>
        <p:spPr>
          <a:xfrm>
            <a:off x="11387138" y="10742613"/>
            <a:ext cx="8712300" cy="566700"/>
          </a:xfrm>
          <a:prstGeom prst="rect">
            <a:avLst/>
          </a:prstGeom>
          <a:noFill/>
          <a:ln>
            <a:noFill/>
          </a:ln>
        </p:spPr>
        <p:txBody>
          <a:bodyPr anchorCtr="0" anchor="b" bIns="45700" lIns="91425" spcFirstLastPara="1" rIns="91425" wrap="square" tIns="45700">
            <a:noAutofit/>
          </a:bodyPr>
          <a:lstStyle/>
          <a:p>
            <a:pPr indent="0" lvl="0" marL="0" rtl="0" algn="r">
              <a:lnSpc>
                <a:spcPct val="100000"/>
              </a:lnSpc>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239dfb0a1df_0_48: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87" name="Google Shape;87;g239dfb0a1df_0_48: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27794b21cb2_0_12: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05" name="Google Shape;105;g27794b21cb2_0_12: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3edbd7d2a7_2_0: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23" name="Google Shape;123;g23edbd7d2a7_2_0: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7794b21cb2_0_19: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44" name="Google Shape;144;g27794b21cb2_0_19: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27794b21cb2_0_24: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50" name="Google Shape;150;g27794b21cb2_0_24: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27794b21cb2_0_29:notes"/>
          <p:cNvSpPr txBox="1"/>
          <p:nvPr>
            <p:ph idx="1" type="body"/>
          </p:nvPr>
        </p:nvSpPr>
        <p:spPr>
          <a:xfrm>
            <a:off x="2680547" y="5371941"/>
            <a:ext cx="14742900" cy="5089200"/>
          </a:xfrm>
          <a:prstGeom prst="rect">
            <a:avLst/>
          </a:prstGeom>
          <a:noFill/>
          <a:ln>
            <a:noFill/>
          </a:ln>
        </p:spPr>
        <p:txBody>
          <a:bodyPr anchorCtr="0" anchor="t" bIns="108150" lIns="216375" spcFirstLastPara="1" rIns="216375" wrap="square" tIns="108150">
            <a:noAutofit/>
          </a:bodyPr>
          <a:lstStyle/>
          <a:p>
            <a:pPr indent="0" lvl="0" marL="0" rtl="0" algn="l">
              <a:lnSpc>
                <a:spcPct val="100000"/>
              </a:lnSpc>
              <a:spcBef>
                <a:spcPts val="900"/>
              </a:spcBef>
              <a:spcAft>
                <a:spcPts val="0"/>
              </a:spcAft>
              <a:buClr>
                <a:schemeClr val="dk1"/>
              </a:buClr>
              <a:buSzPts val="3300"/>
              <a:buFont typeface="Arial"/>
              <a:buNone/>
            </a:pPr>
            <a:r>
              <a:t/>
            </a:r>
            <a:endParaRPr/>
          </a:p>
        </p:txBody>
      </p:sp>
      <p:sp>
        <p:nvSpPr>
          <p:cNvPr id="156" name="Google Shape;156;g27794b21cb2_0_29:notes"/>
          <p:cNvSpPr/>
          <p:nvPr>
            <p:ph idx="2" type="sldImg"/>
          </p:nvPr>
        </p:nvSpPr>
        <p:spPr>
          <a:xfrm>
            <a:off x="6281738" y="847725"/>
            <a:ext cx="7540625" cy="42418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Line Title and Content">
  <p:cSld name="One-Line Title and Content">
    <p:spTree>
      <p:nvGrpSpPr>
        <p:cNvPr id="17" name="Shape 17"/>
        <p:cNvGrpSpPr/>
        <p:nvPr/>
      </p:nvGrpSpPr>
      <p:grpSpPr>
        <a:xfrm>
          <a:off x="0" y="0"/>
          <a:ext cx="0" cy="0"/>
          <a:chOff x="0" y="0"/>
          <a:chExt cx="0" cy="0"/>
        </a:xfrm>
      </p:grpSpPr>
      <p:sp>
        <p:nvSpPr>
          <p:cNvPr id="18" name="Google Shape;18;p17"/>
          <p:cNvSpPr txBox="1"/>
          <p:nvPr>
            <p:ph idx="1" type="body"/>
          </p:nvPr>
        </p:nvSpPr>
        <p:spPr>
          <a:xfrm>
            <a:off x="837671" y="2136211"/>
            <a:ext cx="18428700" cy="7036800"/>
          </a:xfrm>
          <a:prstGeom prst="rect">
            <a:avLst/>
          </a:prstGeom>
          <a:noFill/>
          <a:ln>
            <a:noFill/>
          </a:ln>
        </p:spPr>
        <p:txBody>
          <a:bodyPr anchorCtr="0" anchor="t" bIns="75350" lIns="75350" spcFirstLastPara="1" rIns="75350" wrap="square" tIns="75350">
            <a:noAutofit/>
          </a:bodyPr>
          <a:lstStyle>
            <a:lvl1pPr indent="-419100" lvl="0" marL="457200" algn="l">
              <a:lnSpc>
                <a:spcPct val="100000"/>
              </a:lnSpc>
              <a:spcBef>
                <a:spcPts val="1000"/>
              </a:spcBef>
              <a:spcAft>
                <a:spcPts val="0"/>
              </a:spcAft>
              <a:buSzPts val="3000"/>
              <a:buChar char="▪"/>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19" name="Google Shape;19;p17"/>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lvl1pPr lvl="0" algn="l">
              <a:lnSpc>
                <a:spcPct val="75000"/>
              </a:lnSpc>
              <a:spcBef>
                <a:spcPts val="0"/>
              </a:spcBef>
              <a:spcAft>
                <a:spcPts val="0"/>
              </a:spcAft>
              <a:buClr>
                <a:srgbClr val="404040"/>
              </a:buClr>
              <a:buSzPts val="3000"/>
              <a:buNone/>
              <a:defRPr/>
            </a:lvl1pPr>
            <a:lvl2pPr lvl="1" algn="l">
              <a:lnSpc>
                <a:spcPct val="75000"/>
              </a:lnSpc>
              <a:spcBef>
                <a:spcPts val="0"/>
              </a:spcBef>
              <a:spcAft>
                <a:spcPts val="0"/>
              </a:spcAft>
              <a:buClr>
                <a:srgbClr val="404040"/>
              </a:buClr>
              <a:buSzPts val="3000"/>
              <a:buNone/>
              <a:defRPr/>
            </a:lvl2pPr>
            <a:lvl3pPr lvl="2" algn="l">
              <a:lnSpc>
                <a:spcPct val="75000"/>
              </a:lnSpc>
              <a:spcBef>
                <a:spcPts val="0"/>
              </a:spcBef>
              <a:spcAft>
                <a:spcPts val="0"/>
              </a:spcAft>
              <a:buClr>
                <a:srgbClr val="404040"/>
              </a:buClr>
              <a:buSzPts val="3000"/>
              <a:buNone/>
              <a:defRPr/>
            </a:lvl3pPr>
            <a:lvl4pPr lvl="3" algn="l">
              <a:lnSpc>
                <a:spcPct val="75000"/>
              </a:lnSpc>
              <a:spcBef>
                <a:spcPts val="0"/>
              </a:spcBef>
              <a:spcAft>
                <a:spcPts val="0"/>
              </a:spcAft>
              <a:buClr>
                <a:srgbClr val="404040"/>
              </a:buClr>
              <a:buSzPts val="3000"/>
              <a:buNone/>
              <a:defRPr/>
            </a:lvl4pPr>
            <a:lvl5pPr lvl="4" algn="l">
              <a:lnSpc>
                <a:spcPct val="75000"/>
              </a:lnSpc>
              <a:spcBef>
                <a:spcPts val="0"/>
              </a:spcBef>
              <a:spcAft>
                <a:spcPts val="0"/>
              </a:spcAft>
              <a:buClr>
                <a:srgbClr val="404040"/>
              </a:buClr>
              <a:buSzPts val="3000"/>
              <a:buNone/>
              <a:defRPr/>
            </a:lvl5pPr>
            <a:lvl6pPr lvl="5" algn="l">
              <a:lnSpc>
                <a:spcPct val="75000"/>
              </a:lnSpc>
              <a:spcBef>
                <a:spcPts val="0"/>
              </a:spcBef>
              <a:spcAft>
                <a:spcPts val="0"/>
              </a:spcAft>
              <a:buClr>
                <a:srgbClr val="404040"/>
              </a:buClr>
              <a:buSzPts val="3000"/>
              <a:buNone/>
              <a:defRPr/>
            </a:lvl6pPr>
            <a:lvl7pPr lvl="6" algn="l">
              <a:lnSpc>
                <a:spcPct val="75000"/>
              </a:lnSpc>
              <a:spcBef>
                <a:spcPts val="0"/>
              </a:spcBef>
              <a:spcAft>
                <a:spcPts val="0"/>
              </a:spcAft>
              <a:buClr>
                <a:srgbClr val="404040"/>
              </a:buClr>
              <a:buSzPts val="3000"/>
              <a:buNone/>
              <a:defRPr/>
            </a:lvl7pPr>
            <a:lvl8pPr lvl="7" algn="l">
              <a:lnSpc>
                <a:spcPct val="75000"/>
              </a:lnSpc>
              <a:spcBef>
                <a:spcPts val="0"/>
              </a:spcBef>
              <a:spcAft>
                <a:spcPts val="0"/>
              </a:spcAft>
              <a:buClr>
                <a:srgbClr val="404040"/>
              </a:buClr>
              <a:buSzPts val="3000"/>
              <a:buNone/>
              <a:defRPr/>
            </a:lvl8pPr>
            <a:lvl9pPr lvl="8" algn="l">
              <a:lnSpc>
                <a:spcPct val="75000"/>
              </a:lnSpc>
              <a:spcBef>
                <a:spcPts val="0"/>
              </a:spcBef>
              <a:spcAft>
                <a:spcPts val="0"/>
              </a:spcAft>
              <a:buClr>
                <a:srgbClr val="404040"/>
              </a:buClr>
              <a:buSzPts val="30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Card" showMasterSp="0">
  <p:cSld name="4_Title Card">
    <p:bg>
      <p:bgPr>
        <a:gradFill>
          <a:gsLst>
            <a:gs pos="0">
              <a:srgbClr val="404040"/>
            </a:gs>
            <a:gs pos="49000">
              <a:srgbClr val="404040"/>
            </a:gs>
            <a:gs pos="100000">
              <a:schemeClr val="accent3"/>
            </a:gs>
          </a:gsLst>
          <a:path path="circle">
            <a:fillToRect b="50%" l="50%" r="50%" t="50%"/>
          </a:path>
          <a:tileRect/>
        </a:gradFill>
      </p:bgPr>
    </p:bg>
    <p:spTree>
      <p:nvGrpSpPr>
        <p:cNvPr id="20" name="Shape 20"/>
        <p:cNvGrpSpPr/>
        <p:nvPr/>
      </p:nvGrpSpPr>
      <p:grpSpPr>
        <a:xfrm>
          <a:off x="0" y="0"/>
          <a:ext cx="0" cy="0"/>
          <a:chOff x="0" y="0"/>
          <a:chExt cx="0" cy="0"/>
        </a:xfrm>
      </p:grpSpPr>
      <p:sp>
        <p:nvSpPr>
          <p:cNvPr id="21" name="Google Shape;21;p18"/>
          <p:cNvSpPr txBox="1"/>
          <p:nvPr>
            <p:ph type="title"/>
          </p:nvPr>
        </p:nvSpPr>
        <p:spPr>
          <a:xfrm>
            <a:off x="2010410" y="2513189"/>
            <a:ext cx="16083300" cy="3015900"/>
          </a:xfrm>
          <a:prstGeom prst="rect">
            <a:avLst/>
          </a:prstGeom>
          <a:noFill/>
          <a:ln>
            <a:noFill/>
          </a:ln>
        </p:spPr>
        <p:txBody>
          <a:bodyPr anchorCtr="0" anchor="b" bIns="75350" lIns="75350" spcFirstLastPara="1" rIns="75350" wrap="square" tIns="75350">
            <a:noAutofit/>
          </a:bodyPr>
          <a:lstStyle>
            <a:lvl1pPr lvl="0" algn="l">
              <a:lnSpc>
                <a:spcPct val="80000"/>
              </a:lnSpc>
              <a:spcBef>
                <a:spcPts val="0"/>
              </a:spcBef>
              <a:spcAft>
                <a:spcPts val="0"/>
              </a:spcAft>
              <a:buClr>
                <a:srgbClr val="FFFFFF"/>
              </a:buClr>
              <a:buSzPts val="9900"/>
              <a:buFont typeface="Arial"/>
              <a:buNone/>
              <a:defRPr sz="7900">
                <a:solidFill>
                  <a:srgbClr val="FFFFFF"/>
                </a:solidFill>
              </a:defRPr>
            </a:lvl1pPr>
            <a:lvl2pPr lvl="1" algn="l">
              <a:lnSpc>
                <a:spcPct val="75000"/>
              </a:lnSpc>
              <a:spcBef>
                <a:spcPts val="0"/>
              </a:spcBef>
              <a:spcAft>
                <a:spcPts val="0"/>
              </a:spcAft>
              <a:buClr>
                <a:srgbClr val="404040"/>
              </a:buClr>
              <a:buSzPts val="3000"/>
              <a:buNone/>
              <a:defRPr/>
            </a:lvl2pPr>
            <a:lvl3pPr lvl="2" algn="l">
              <a:lnSpc>
                <a:spcPct val="75000"/>
              </a:lnSpc>
              <a:spcBef>
                <a:spcPts val="0"/>
              </a:spcBef>
              <a:spcAft>
                <a:spcPts val="0"/>
              </a:spcAft>
              <a:buClr>
                <a:srgbClr val="404040"/>
              </a:buClr>
              <a:buSzPts val="3000"/>
              <a:buNone/>
              <a:defRPr/>
            </a:lvl3pPr>
            <a:lvl4pPr lvl="3" algn="l">
              <a:lnSpc>
                <a:spcPct val="75000"/>
              </a:lnSpc>
              <a:spcBef>
                <a:spcPts val="0"/>
              </a:spcBef>
              <a:spcAft>
                <a:spcPts val="0"/>
              </a:spcAft>
              <a:buClr>
                <a:srgbClr val="404040"/>
              </a:buClr>
              <a:buSzPts val="3000"/>
              <a:buNone/>
              <a:defRPr/>
            </a:lvl4pPr>
            <a:lvl5pPr lvl="4" algn="l">
              <a:lnSpc>
                <a:spcPct val="75000"/>
              </a:lnSpc>
              <a:spcBef>
                <a:spcPts val="0"/>
              </a:spcBef>
              <a:spcAft>
                <a:spcPts val="0"/>
              </a:spcAft>
              <a:buClr>
                <a:srgbClr val="404040"/>
              </a:buClr>
              <a:buSzPts val="3000"/>
              <a:buNone/>
              <a:defRPr/>
            </a:lvl5pPr>
            <a:lvl6pPr lvl="5" algn="l">
              <a:lnSpc>
                <a:spcPct val="75000"/>
              </a:lnSpc>
              <a:spcBef>
                <a:spcPts val="0"/>
              </a:spcBef>
              <a:spcAft>
                <a:spcPts val="0"/>
              </a:spcAft>
              <a:buClr>
                <a:srgbClr val="404040"/>
              </a:buClr>
              <a:buSzPts val="3000"/>
              <a:buNone/>
              <a:defRPr/>
            </a:lvl6pPr>
            <a:lvl7pPr lvl="6" algn="l">
              <a:lnSpc>
                <a:spcPct val="75000"/>
              </a:lnSpc>
              <a:spcBef>
                <a:spcPts val="0"/>
              </a:spcBef>
              <a:spcAft>
                <a:spcPts val="0"/>
              </a:spcAft>
              <a:buClr>
                <a:srgbClr val="404040"/>
              </a:buClr>
              <a:buSzPts val="3000"/>
              <a:buNone/>
              <a:defRPr/>
            </a:lvl7pPr>
            <a:lvl8pPr lvl="7" algn="l">
              <a:lnSpc>
                <a:spcPct val="75000"/>
              </a:lnSpc>
              <a:spcBef>
                <a:spcPts val="0"/>
              </a:spcBef>
              <a:spcAft>
                <a:spcPts val="0"/>
              </a:spcAft>
              <a:buClr>
                <a:srgbClr val="404040"/>
              </a:buClr>
              <a:buSzPts val="3000"/>
              <a:buNone/>
              <a:defRPr/>
            </a:lvl8pPr>
            <a:lvl9pPr lvl="8" algn="l">
              <a:lnSpc>
                <a:spcPct val="75000"/>
              </a:lnSpc>
              <a:spcBef>
                <a:spcPts val="0"/>
              </a:spcBef>
              <a:spcAft>
                <a:spcPts val="0"/>
              </a:spcAft>
              <a:buClr>
                <a:srgbClr val="404040"/>
              </a:buClr>
              <a:buSzPts val="3000"/>
              <a:buNone/>
              <a:defRPr/>
            </a:lvl9pPr>
          </a:lstStyle>
          <a:p/>
        </p:txBody>
      </p:sp>
      <p:sp>
        <p:nvSpPr>
          <p:cNvPr id="22" name="Google Shape;22;p18"/>
          <p:cNvSpPr txBox="1"/>
          <p:nvPr>
            <p:ph idx="1" type="body"/>
          </p:nvPr>
        </p:nvSpPr>
        <p:spPr>
          <a:xfrm>
            <a:off x="2010410" y="5899859"/>
            <a:ext cx="11894700" cy="634200"/>
          </a:xfrm>
          <a:prstGeom prst="rect">
            <a:avLst/>
          </a:prstGeom>
          <a:noFill/>
          <a:ln>
            <a:noFill/>
          </a:ln>
        </p:spPr>
        <p:txBody>
          <a:bodyPr anchorCtr="0" anchor="t" bIns="75350" lIns="75350" spcFirstLastPara="1" rIns="75350" wrap="square" tIns="75350">
            <a:noAutofit/>
          </a:bodyPr>
          <a:lstStyle>
            <a:lvl1pPr indent="-228600" lvl="0" marL="457200" algn="l">
              <a:lnSpc>
                <a:spcPct val="80000"/>
              </a:lnSpc>
              <a:spcBef>
                <a:spcPts val="700"/>
              </a:spcBef>
              <a:spcAft>
                <a:spcPts val="0"/>
              </a:spcAft>
              <a:buClr>
                <a:srgbClr val="A6A6A6"/>
              </a:buClr>
              <a:buSzPts val="3300"/>
              <a:buFont typeface="Arial"/>
              <a:buNone/>
              <a:defRPr sz="3300">
                <a:solidFill>
                  <a:srgbClr val="A6A6A6"/>
                </a:solidFill>
              </a:defRPr>
            </a:lvl1pPr>
            <a:lvl2pPr indent="-438150" lvl="1" marL="914400" algn="l">
              <a:lnSpc>
                <a:spcPct val="80000"/>
              </a:lnSpc>
              <a:spcBef>
                <a:spcPts val="700"/>
              </a:spcBef>
              <a:spcAft>
                <a:spcPts val="0"/>
              </a:spcAft>
              <a:buClr>
                <a:srgbClr val="A6A6A6"/>
              </a:buClr>
              <a:buSzPts val="3300"/>
              <a:buFont typeface="Arial"/>
              <a:buChar char="–"/>
              <a:defRPr sz="3300">
                <a:solidFill>
                  <a:srgbClr val="A6A6A6"/>
                </a:solidFill>
              </a:defRPr>
            </a:lvl2pPr>
            <a:lvl3pPr indent="-438150" lvl="2" marL="1371600" algn="l">
              <a:lnSpc>
                <a:spcPct val="80000"/>
              </a:lnSpc>
              <a:spcBef>
                <a:spcPts val="700"/>
              </a:spcBef>
              <a:spcAft>
                <a:spcPts val="0"/>
              </a:spcAft>
              <a:buClr>
                <a:srgbClr val="A6A6A6"/>
              </a:buClr>
              <a:buSzPts val="3300"/>
              <a:buFont typeface="Arial"/>
              <a:buChar char="•"/>
              <a:defRPr sz="3300">
                <a:solidFill>
                  <a:srgbClr val="A6A6A6"/>
                </a:solidFill>
              </a:defRPr>
            </a:lvl3pPr>
            <a:lvl4pPr indent="-438150" lvl="3" marL="1828800" algn="l">
              <a:lnSpc>
                <a:spcPct val="80000"/>
              </a:lnSpc>
              <a:spcBef>
                <a:spcPts val="700"/>
              </a:spcBef>
              <a:spcAft>
                <a:spcPts val="0"/>
              </a:spcAft>
              <a:buClr>
                <a:srgbClr val="A6A6A6"/>
              </a:buClr>
              <a:buSzPts val="3300"/>
              <a:buFont typeface="Arial"/>
              <a:buChar char="–"/>
              <a:defRPr sz="3300">
                <a:solidFill>
                  <a:srgbClr val="A6A6A6"/>
                </a:solidFill>
              </a:defRPr>
            </a:lvl4pPr>
            <a:lvl5pPr indent="-438150" lvl="4" marL="2286000" algn="l">
              <a:lnSpc>
                <a:spcPct val="80000"/>
              </a:lnSpc>
              <a:spcBef>
                <a:spcPts val="700"/>
              </a:spcBef>
              <a:spcAft>
                <a:spcPts val="0"/>
              </a:spcAft>
              <a:buClr>
                <a:srgbClr val="A6A6A6"/>
              </a:buClr>
              <a:buSzPts val="3300"/>
              <a:buFont typeface="Arial"/>
              <a:buChar char="»"/>
              <a:defRPr sz="3300">
                <a:solidFill>
                  <a:srgbClr val="A6A6A6"/>
                </a:solidFill>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23" name="Google Shape;23;p18"/>
          <p:cNvSpPr/>
          <p:nvPr/>
        </p:nvSpPr>
        <p:spPr>
          <a:xfrm>
            <a:off x="0" y="9600382"/>
            <a:ext cx="20104200" cy="1708800"/>
          </a:xfrm>
          <a:prstGeom prst="rect">
            <a:avLst/>
          </a:prstGeom>
          <a:solidFill>
            <a:schemeClr val="lt1"/>
          </a:solidFill>
          <a:ln>
            <a:noFill/>
          </a:ln>
        </p:spPr>
        <p:txBody>
          <a:bodyPr anchorCtr="0" anchor="ctr" bIns="75350" lIns="150750" spcFirstLastPara="1" rIns="150750" wrap="square" tIns="75350">
            <a:noAutofit/>
          </a:bodyPr>
          <a:lstStyle/>
          <a:p>
            <a:pPr indent="0" lvl="0" marL="0" marR="0" rtl="0" algn="ctr">
              <a:lnSpc>
                <a:spcPct val="100000"/>
              </a:lnSpc>
              <a:spcBef>
                <a:spcPts val="0"/>
              </a:spcBef>
              <a:spcAft>
                <a:spcPts val="0"/>
              </a:spcAft>
              <a:buClr>
                <a:srgbClr val="000000"/>
              </a:buClr>
              <a:buSzPts val="2300"/>
              <a:buFont typeface="Arial"/>
              <a:buNone/>
            </a:pPr>
            <a:r>
              <a:t/>
            </a:r>
            <a:endParaRPr b="0" i="0" sz="2300" u="none" cap="none" strike="noStrike">
              <a:solidFill>
                <a:schemeClr val="lt1"/>
              </a:solidFill>
              <a:latin typeface="Arial"/>
              <a:ea typeface="Arial"/>
              <a:cs typeface="Arial"/>
              <a:sym typeface="Arial"/>
            </a:endParaRPr>
          </a:p>
        </p:txBody>
      </p:sp>
      <p:grpSp>
        <p:nvGrpSpPr>
          <p:cNvPr id="24" name="Google Shape;24;p18"/>
          <p:cNvGrpSpPr/>
          <p:nvPr/>
        </p:nvGrpSpPr>
        <p:grpSpPr>
          <a:xfrm>
            <a:off x="2010393" y="9763225"/>
            <a:ext cx="4819889" cy="1382155"/>
            <a:chOff x="482600" y="6515100"/>
            <a:chExt cx="1151183" cy="306900"/>
          </a:xfrm>
        </p:grpSpPr>
        <p:sp>
          <p:nvSpPr>
            <p:cNvPr id="25" name="Google Shape;25;p18"/>
            <p:cNvSpPr/>
            <p:nvPr/>
          </p:nvSpPr>
          <p:spPr>
            <a:xfrm>
              <a:off x="482600" y="6515100"/>
              <a:ext cx="1151100" cy="306900"/>
            </a:xfrm>
            <a:prstGeom prst="rect">
              <a:avLst/>
            </a:prstGeom>
            <a:solidFill>
              <a:schemeClr val="lt1"/>
            </a:solidFill>
            <a:ln>
              <a:noFill/>
            </a:ln>
          </p:spPr>
          <p:txBody>
            <a:bodyPr anchorCtr="0" anchor="ctr" bIns="75350" lIns="150750" spcFirstLastPara="1" rIns="150750" wrap="square" tIns="75350">
              <a:noAutofit/>
            </a:bodyPr>
            <a:lstStyle/>
            <a:p>
              <a:pPr indent="0" lvl="0" marL="0" marR="0" rtl="0" algn="ctr">
                <a:lnSpc>
                  <a:spcPct val="100000"/>
                </a:lnSpc>
                <a:spcBef>
                  <a:spcPts val="0"/>
                </a:spcBef>
                <a:spcAft>
                  <a:spcPts val="0"/>
                </a:spcAft>
                <a:buClr>
                  <a:srgbClr val="000000"/>
                </a:buClr>
                <a:buSzPts val="2300"/>
                <a:buFont typeface="Arial"/>
                <a:buNone/>
              </a:pPr>
              <a:r>
                <a:t/>
              </a:r>
              <a:endParaRPr b="0" i="0" sz="2300" u="none" cap="none" strike="noStrike">
                <a:solidFill>
                  <a:schemeClr val="lt1"/>
                </a:solidFill>
                <a:latin typeface="Arial"/>
                <a:ea typeface="Arial"/>
                <a:cs typeface="Arial"/>
                <a:sym typeface="Arial"/>
              </a:endParaRPr>
            </a:p>
          </p:txBody>
        </p:sp>
        <p:pic>
          <p:nvPicPr>
            <p:cNvPr id="26" name="Google Shape;26;p18"/>
            <p:cNvPicPr preferRelativeResize="0"/>
            <p:nvPr/>
          </p:nvPicPr>
          <p:blipFill rotWithShape="1">
            <a:blip r:embed="rId2">
              <a:alphaModFix/>
            </a:blip>
            <a:srcRect b="0" l="0" r="0" t="0"/>
            <a:stretch/>
          </p:blipFill>
          <p:spPr>
            <a:xfrm>
              <a:off x="508000" y="6530340"/>
              <a:ext cx="1125783" cy="274320"/>
            </a:xfrm>
            <a:prstGeom prst="rect">
              <a:avLst/>
            </a:prstGeom>
            <a:noFill/>
            <a:ln>
              <a:noFill/>
            </a:ln>
          </p:spPr>
        </p:pic>
      </p:gr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line title and content" showMasterSp="0">
  <p:cSld name="1_Two-line title and content">
    <p:spTree>
      <p:nvGrpSpPr>
        <p:cNvPr id="27" name="Shape 27"/>
        <p:cNvGrpSpPr/>
        <p:nvPr/>
      </p:nvGrpSpPr>
      <p:grpSpPr>
        <a:xfrm>
          <a:off x="0" y="0"/>
          <a:ext cx="0" cy="0"/>
          <a:chOff x="0" y="0"/>
          <a:chExt cx="0" cy="0"/>
        </a:xfrm>
      </p:grpSpPr>
      <p:sp>
        <p:nvSpPr>
          <p:cNvPr id="28" name="Google Shape;28;p19"/>
          <p:cNvSpPr txBox="1"/>
          <p:nvPr>
            <p:ph idx="1" type="body"/>
          </p:nvPr>
        </p:nvSpPr>
        <p:spPr>
          <a:xfrm>
            <a:off x="971697" y="4112472"/>
            <a:ext cx="8829300" cy="6031800"/>
          </a:xfrm>
          <a:prstGeom prst="rect">
            <a:avLst/>
          </a:prstGeom>
          <a:noFill/>
          <a:ln>
            <a:noFill/>
          </a:ln>
        </p:spPr>
        <p:txBody>
          <a:bodyPr anchorCtr="0" anchor="t" bIns="75350" lIns="75350" spcFirstLastPara="1" rIns="75350" wrap="square" tIns="75350">
            <a:noAutofit/>
          </a:bodyPr>
          <a:lstStyle>
            <a:lvl1pPr indent="-419100" lvl="0" marL="457200" algn="l">
              <a:lnSpc>
                <a:spcPct val="100000"/>
              </a:lnSpc>
              <a:spcBef>
                <a:spcPts val="1000"/>
              </a:spcBef>
              <a:spcAft>
                <a:spcPts val="0"/>
              </a:spcAft>
              <a:buSzPts val="3000"/>
              <a:buChar char="▪"/>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29" name="Google Shape;29;p19"/>
          <p:cNvSpPr/>
          <p:nvPr/>
        </p:nvSpPr>
        <p:spPr>
          <a:xfrm>
            <a:off x="0" y="10703042"/>
            <a:ext cx="20104200" cy="606600"/>
          </a:xfrm>
          <a:prstGeom prst="rect">
            <a:avLst/>
          </a:prstGeom>
          <a:solidFill>
            <a:schemeClr val="lt1"/>
          </a:solidFill>
          <a:ln>
            <a:noFill/>
          </a:ln>
        </p:spPr>
        <p:txBody>
          <a:bodyPr anchorCtr="0" anchor="ctr" bIns="75350" lIns="75350" spcFirstLastPara="1" rIns="75350" wrap="square" tIns="75350">
            <a:noAutofit/>
          </a:bodyPr>
          <a:lstStyle/>
          <a:p>
            <a:pPr indent="0" lvl="0" marL="0" marR="0" rtl="0" algn="ctr">
              <a:lnSpc>
                <a:spcPct val="100000"/>
              </a:lnSpc>
              <a:spcBef>
                <a:spcPts val="0"/>
              </a:spcBef>
              <a:spcAft>
                <a:spcPts val="0"/>
              </a:spcAft>
              <a:buClr>
                <a:srgbClr val="404040"/>
              </a:buClr>
              <a:buSzPts val="3000"/>
              <a:buFont typeface="Arial"/>
              <a:buNone/>
            </a:pPr>
            <a:r>
              <a:t/>
            </a:r>
            <a:endParaRPr b="0" i="0" sz="3000" u="none" cap="none" strike="noStrike">
              <a:solidFill>
                <a:srgbClr val="404040"/>
              </a:solidFill>
              <a:latin typeface="Arial"/>
              <a:ea typeface="Arial"/>
              <a:cs typeface="Arial"/>
              <a:sym typeface="Arial"/>
            </a:endParaRPr>
          </a:p>
        </p:txBody>
      </p:sp>
      <p:sp>
        <p:nvSpPr>
          <p:cNvPr id="30" name="Google Shape;30;p19"/>
          <p:cNvSpPr txBox="1"/>
          <p:nvPr/>
        </p:nvSpPr>
        <p:spPr>
          <a:xfrm>
            <a:off x="12900131" y="10806712"/>
            <a:ext cx="6366000" cy="3771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A6A6A6"/>
              </a:buClr>
              <a:buSzPts val="2300"/>
              <a:buFont typeface="Arial"/>
              <a:buNone/>
            </a:pPr>
            <a:r>
              <a:rPr b="1" i="0" lang="en-US" sz="2300" u="none" cap="none" strike="noStrike">
                <a:solidFill>
                  <a:srgbClr val="A6A6A6"/>
                </a:solidFill>
                <a:latin typeface="Arial"/>
                <a:ea typeface="Arial"/>
                <a:cs typeface="Arial"/>
                <a:sym typeface="Arial"/>
              </a:rPr>
              <a:t>www.CaliforniaSPAC.org</a:t>
            </a:r>
            <a:endParaRPr b="0" i="0" sz="2300" u="none" cap="none" strike="noStrike">
              <a:solidFill>
                <a:srgbClr val="000000"/>
              </a:solidFill>
              <a:latin typeface="Arial"/>
              <a:ea typeface="Arial"/>
              <a:cs typeface="Arial"/>
              <a:sym typeface="Arial"/>
            </a:endParaRPr>
          </a:p>
        </p:txBody>
      </p:sp>
      <p:grpSp>
        <p:nvGrpSpPr>
          <p:cNvPr id="31" name="Google Shape;31;p19"/>
          <p:cNvGrpSpPr/>
          <p:nvPr/>
        </p:nvGrpSpPr>
        <p:grpSpPr>
          <a:xfrm>
            <a:off x="837700" y="10701503"/>
            <a:ext cx="2114263" cy="606250"/>
            <a:chOff x="482600" y="6515100"/>
            <a:chExt cx="1151183" cy="306900"/>
          </a:xfrm>
        </p:grpSpPr>
        <p:sp>
          <p:nvSpPr>
            <p:cNvPr id="32" name="Google Shape;32;p19"/>
            <p:cNvSpPr/>
            <p:nvPr/>
          </p:nvSpPr>
          <p:spPr>
            <a:xfrm>
              <a:off x="482600" y="6515100"/>
              <a:ext cx="1151100" cy="306900"/>
            </a:xfrm>
            <a:prstGeom prst="rect">
              <a:avLst/>
            </a:prstGeom>
            <a:solidFill>
              <a:schemeClr val="lt1"/>
            </a:solidFill>
            <a:ln>
              <a:noFill/>
            </a:ln>
          </p:spPr>
          <p:txBody>
            <a:bodyPr anchorCtr="0" anchor="ctr" bIns="75350" lIns="150750" spcFirstLastPara="1" rIns="150750" wrap="square" tIns="75350">
              <a:noAutofit/>
            </a:bodyPr>
            <a:lstStyle/>
            <a:p>
              <a:pPr indent="0" lvl="0" marL="0" marR="0" rtl="0" algn="ctr">
                <a:lnSpc>
                  <a:spcPct val="100000"/>
                </a:lnSpc>
                <a:spcBef>
                  <a:spcPts val="0"/>
                </a:spcBef>
                <a:spcAft>
                  <a:spcPts val="0"/>
                </a:spcAft>
                <a:buClr>
                  <a:srgbClr val="000000"/>
                </a:buClr>
                <a:buSzPts val="2300"/>
                <a:buFont typeface="Arial"/>
                <a:buNone/>
              </a:pPr>
              <a:r>
                <a:t/>
              </a:r>
              <a:endParaRPr b="0" i="0" sz="2300" u="none" cap="none" strike="noStrike">
                <a:solidFill>
                  <a:schemeClr val="lt1"/>
                </a:solidFill>
                <a:latin typeface="Arial"/>
                <a:ea typeface="Arial"/>
                <a:cs typeface="Arial"/>
                <a:sym typeface="Arial"/>
              </a:endParaRPr>
            </a:p>
          </p:txBody>
        </p:sp>
        <p:pic>
          <p:nvPicPr>
            <p:cNvPr id="33" name="Google Shape;33;p19"/>
            <p:cNvPicPr preferRelativeResize="0"/>
            <p:nvPr/>
          </p:nvPicPr>
          <p:blipFill rotWithShape="1">
            <a:blip r:embed="rId2">
              <a:alphaModFix/>
            </a:blip>
            <a:srcRect b="0" l="0" r="0" t="0"/>
            <a:stretch/>
          </p:blipFill>
          <p:spPr>
            <a:xfrm>
              <a:off x="508000" y="6530340"/>
              <a:ext cx="1125783" cy="274320"/>
            </a:xfrm>
            <a:prstGeom prst="rect">
              <a:avLst/>
            </a:prstGeom>
            <a:noFill/>
            <a:ln>
              <a:noFill/>
            </a:ln>
          </p:spPr>
        </p:pic>
      </p:grpSp>
      <p:sp>
        <p:nvSpPr>
          <p:cNvPr id="34" name="Google Shape;34;p19"/>
          <p:cNvSpPr txBox="1"/>
          <p:nvPr>
            <p:ph idx="2" type="body"/>
          </p:nvPr>
        </p:nvSpPr>
        <p:spPr>
          <a:xfrm>
            <a:off x="10437375" y="4121630"/>
            <a:ext cx="8829300" cy="6031800"/>
          </a:xfrm>
          <a:prstGeom prst="rect">
            <a:avLst/>
          </a:prstGeom>
          <a:noFill/>
          <a:ln>
            <a:noFill/>
          </a:ln>
        </p:spPr>
        <p:txBody>
          <a:bodyPr anchorCtr="0" anchor="t" bIns="75350" lIns="75350" spcFirstLastPara="1" rIns="75350" wrap="square" tIns="75350">
            <a:noAutofit/>
          </a:bodyPr>
          <a:lstStyle>
            <a:lvl1pPr indent="-419100" lvl="0" marL="457200" algn="l">
              <a:lnSpc>
                <a:spcPct val="100000"/>
              </a:lnSpc>
              <a:spcBef>
                <a:spcPts val="1000"/>
              </a:spcBef>
              <a:spcAft>
                <a:spcPts val="0"/>
              </a:spcAft>
              <a:buSzPts val="3000"/>
              <a:buChar char="▪"/>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35" name="Google Shape;35;p19"/>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lvl1pPr lvl="0" algn="l">
              <a:lnSpc>
                <a:spcPct val="75000"/>
              </a:lnSpc>
              <a:spcBef>
                <a:spcPts val="0"/>
              </a:spcBef>
              <a:spcAft>
                <a:spcPts val="0"/>
              </a:spcAft>
              <a:buClr>
                <a:srgbClr val="404040"/>
              </a:buClr>
              <a:buSzPts val="3000"/>
              <a:buNone/>
              <a:defRPr/>
            </a:lvl1pPr>
            <a:lvl2pPr lvl="1" algn="l">
              <a:lnSpc>
                <a:spcPct val="75000"/>
              </a:lnSpc>
              <a:spcBef>
                <a:spcPts val="0"/>
              </a:spcBef>
              <a:spcAft>
                <a:spcPts val="0"/>
              </a:spcAft>
              <a:buClr>
                <a:srgbClr val="404040"/>
              </a:buClr>
              <a:buSzPts val="3000"/>
              <a:buNone/>
              <a:defRPr/>
            </a:lvl2pPr>
            <a:lvl3pPr lvl="2" algn="l">
              <a:lnSpc>
                <a:spcPct val="75000"/>
              </a:lnSpc>
              <a:spcBef>
                <a:spcPts val="0"/>
              </a:spcBef>
              <a:spcAft>
                <a:spcPts val="0"/>
              </a:spcAft>
              <a:buClr>
                <a:srgbClr val="404040"/>
              </a:buClr>
              <a:buSzPts val="3000"/>
              <a:buNone/>
              <a:defRPr/>
            </a:lvl3pPr>
            <a:lvl4pPr lvl="3" algn="l">
              <a:lnSpc>
                <a:spcPct val="75000"/>
              </a:lnSpc>
              <a:spcBef>
                <a:spcPts val="0"/>
              </a:spcBef>
              <a:spcAft>
                <a:spcPts val="0"/>
              </a:spcAft>
              <a:buClr>
                <a:srgbClr val="404040"/>
              </a:buClr>
              <a:buSzPts val="3000"/>
              <a:buNone/>
              <a:defRPr/>
            </a:lvl4pPr>
            <a:lvl5pPr lvl="4" algn="l">
              <a:lnSpc>
                <a:spcPct val="75000"/>
              </a:lnSpc>
              <a:spcBef>
                <a:spcPts val="0"/>
              </a:spcBef>
              <a:spcAft>
                <a:spcPts val="0"/>
              </a:spcAft>
              <a:buClr>
                <a:srgbClr val="404040"/>
              </a:buClr>
              <a:buSzPts val="3000"/>
              <a:buNone/>
              <a:defRPr/>
            </a:lvl5pPr>
            <a:lvl6pPr lvl="5" algn="l">
              <a:lnSpc>
                <a:spcPct val="75000"/>
              </a:lnSpc>
              <a:spcBef>
                <a:spcPts val="0"/>
              </a:spcBef>
              <a:spcAft>
                <a:spcPts val="0"/>
              </a:spcAft>
              <a:buClr>
                <a:srgbClr val="404040"/>
              </a:buClr>
              <a:buSzPts val="3000"/>
              <a:buNone/>
              <a:defRPr/>
            </a:lvl6pPr>
            <a:lvl7pPr lvl="6" algn="l">
              <a:lnSpc>
                <a:spcPct val="75000"/>
              </a:lnSpc>
              <a:spcBef>
                <a:spcPts val="0"/>
              </a:spcBef>
              <a:spcAft>
                <a:spcPts val="0"/>
              </a:spcAft>
              <a:buClr>
                <a:srgbClr val="404040"/>
              </a:buClr>
              <a:buSzPts val="3000"/>
              <a:buNone/>
              <a:defRPr/>
            </a:lvl7pPr>
            <a:lvl8pPr lvl="7" algn="l">
              <a:lnSpc>
                <a:spcPct val="75000"/>
              </a:lnSpc>
              <a:spcBef>
                <a:spcPts val="0"/>
              </a:spcBef>
              <a:spcAft>
                <a:spcPts val="0"/>
              </a:spcAft>
              <a:buClr>
                <a:srgbClr val="404040"/>
              </a:buClr>
              <a:buSzPts val="3000"/>
              <a:buNone/>
              <a:defRPr/>
            </a:lvl8pPr>
            <a:lvl9pPr lvl="8" algn="l">
              <a:lnSpc>
                <a:spcPct val="75000"/>
              </a:lnSpc>
              <a:spcBef>
                <a:spcPts val="0"/>
              </a:spcBef>
              <a:spcAft>
                <a:spcPts val="0"/>
              </a:spcAft>
              <a:buClr>
                <a:srgbClr val="404040"/>
              </a:buClr>
              <a:buSzPts val="3000"/>
              <a:buNone/>
              <a:defRPr/>
            </a:lvl9pPr>
          </a:lstStyle>
          <a:p/>
        </p:txBody>
      </p:sp>
      <p:sp>
        <p:nvSpPr>
          <p:cNvPr id="36" name="Google Shape;36;p19"/>
          <p:cNvSpPr txBox="1"/>
          <p:nvPr>
            <p:ph idx="3" type="body"/>
          </p:nvPr>
        </p:nvSpPr>
        <p:spPr>
          <a:xfrm>
            <a:off x="971697" y="2529943"/>
            <a:ext cx="8829300" cy="1581600"/>
          </a:xfrm>
          <a:prstGeom prst="rect">
            <a:avLst/>
          </a:prstGeom>
          <a:gradFill>
            <a:gsLst>
              <a:gs pos="0">
                <a:srgbClr val="7F7F7F"/>
              </a:gs>
              <a:gs pos="57000">
                <a:srgbClr val="595959"/>
              </a:gs>
              <a:gs pos="100000">
                <a:srgbClr val="3F3F3F"/>
              </a:gs>
            </a:gsLst>
            <a:path path="circle">
              <a:fillToRect b="50%" l="50%" r="50%" t="50%"/>
            </a:path>
            <a:tileRect/>
          </a:gradFill>
          <a:ln>
            <a:noFill/>
          </a:ln>
        </p:spPr>
        <p:txBody>
          <a:bodyPr anchorCtr="0" anchor="ctr" bIns="75350" lIns="75350" spcFirstLastPara="1" rIns="75350" wrap="square" tIns="75350">
            <a:noAutofit/>
          </a:bodyPr>
          <a:lstStyle>
            <a:lvl1pPr indent="-228600" lvl="0" marL="457200" algn="l">
              <a:lnSpc>
                <a:spcPct val="100000"/>
              </a:lnSpc>
              <a:spcBef>
                <a:spcPts val="1000"/>
              </a:spcBef>
              <a:spcAft>
                <a:spcPts val="0"/>
              </a:spcAft>
              <a:buSzPts val="3000"/>
              <a:buNone/>
              <a:defRPr sz="5900">
                <a:solidFill>
                  <a:schemeClr val="lt1"/>
                </a:solidFill>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37" name="Google Shape;37;p19"/>
          <p:cNvSpPr txBox="1"/>
          <p:nvPr>
            <p:ph idx="4" type="body"/>
          </p:nvPr>
        </p:nvSpPr>
        <p:spPr>
          <a:xfrm>
            <a:off x="10437377" y="2529943"/>
            <a:ext cx="8829300" cy="1581600"/>
          </a:xfrm>
          <a:prstGeom prst="rect">
            <a:avLst/>
          </a:prstGeom>
          <a:gradFill>
            <a:gsLst>
              <a:gs pos="0">
                <a:srgbClr val="7F7F7F"/>
              </a:gs>
              <a:gs pos="57000">
                <a:srgbClr val="595959"/>
              </a:gs>
              <a:gs pos="100000">
                <a:srgbClr val="3F3F3F"/>
              </a:gs>
            </a:gsLst>
            <a:path path="circle">
              <a:fillToRect b="50%" l="50%" r="50%" t="50%"/>
            </a:path>
            <a:tileRect/>
          </a:gradFill>
          <a:ln>
            <a:noFill/>
          </a:ln>
        </p:spPr>
        <p:txBody>
          <a:bodyPr anchorCtr="0" anchor="ctr" bIns="75350" lIns="75350" spcFirstLastPara="1" rIns="75350" wrap="square" tIns="75350">
            <a:noAutofit/>
          </a:bodyPr>
          <a:lstStyle>
            <a:lvl1pPr indent="-228600" lvl="0" marL="457200" algn="l">
              <a:lnSpc>
                <a:spcPct val="100000"/>
              </a:lnSpc>
              <a:spcBef>
                <a:spcPts val="1000"/>
              </a:spcBef>
              <a:spcAft>
                <a:spcPts val="0"/>
              </a:spcAft>
              <a:buSzPts val="3000"/>
              <a:buNone/>
              <a:defRPr sz="5900">
                <a:solidFill>
                  <a:schemeClr val="lt1"/>
                </a:solidFill>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line title and content" showMasterSp="0">
  <p:cSld name="Two-line title and content">
    <p:spTree>
      <p:nvGrpSpPr>
        <p:cNvPr id="38" name="Shape 38"/>
        <p:cNvGrpSpPr/>
        <p:nvPr/>
      </p:nvGrpSpPr>
      <p:grpSpPr>
        <a:xfrm>
          <a:off x="0" y="0"/>
          <a:ext cx="0" cy="0"/>
          <a:chOff x="0" y="0"/>
          <a:chExt cx="0" cy="0"/>
        </a:xfrm>
      </p:grpSpPr>
      <p:sp>
        <p:nvSpPr>
          <p:cNvPr id="39" name="Google Shape;39;p20"/>
          <p:cNvSpPr txBox="1"/>
          <p:nvPr>
            <p:ph idx="1" type="body"/>
          </p:nvPr>
        </p:nvSpPr>
        <p:spPr>
          <a:xfrm>
            <a:off x="837671" y="3141486"/>
            <a:ext cx="18428700" cy="6031800"/>
          </a:xfrm>
          <a:prstGeom prst="rect">
            <a:avLst/>
          </a:prstGeom>
          <a:noFill/>
          <a:ln>
            <a:noFill/>
          </a:ln>
        </p:spPr>
        <p:txBody>
          <a:bodyPr anchorCtr="0" anchor="t" bIns="75350" lIns="75350" spcFirstLastPara="1" rIns="75350" wrap="square" tIns="75350">
            <a:noAutofit/>
          </a:bodyPr>
          <a:lstStyle>
            <a:lvl1pPr indent="-419100" lvl="0" marL="457200" algn="l">
              <a:lnSpc>
                <a:spcPct val="100000"/>
              </a:lnSpc>
              <a:spcBef>
                <a:spcPts val="1000"/>
              </a:spcBef>
              <a:spcAft>
                <a:spcPts val="0"/>
              </a:spcAft>
              <a:buSzPts val="3000"/>
              <a:buChar char="▪"/>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40" name="Google Shape;40;p20"/>
          <p:cNvSpPr txBox="1"/>
          <p:nvPr>
            <p:ph type="title"/>
          </p:nvPr>
        </p:nvSpPr>
        <p:spPr>
          <a:xfrm>
            <a:off x="837671" y="502638"/>
            <a:ext cx="18428700" cy="2262000"/>
          </a:xfrm>
          <a:prstGeom prst="rect">
            <a:avLst/>
          </a:prstGeom>
          <a:noFill/>
          <a:ln>
            <a:noFill/>
          </a:ln>
        </p:spPr>
        <p:txBody>
          <a:bodyPr anchorCtr="0" anchor="b" bIns="75350" lIns="75350" spcFirstLastPara="1" rIns="75350" wrap="square" tIns="75350">
            <a:noAutofit/>
          </a:bodyPr>
          <a:lstStyle>
            <a:lvl1pPr lvl="0" algn="l">
              <a:lnSpc>
                <a:spcPct val="100000"/>
              </a:lnSpc>
              <a:spcBef>
                <a:spcPts val="0"/>
              </a:spcBef>
              <a:spcAft>
                <a:spcPts val="0"/>
              </a:spcAft>
              <a:buClr>
                <a:srgbClr val="404040"/>
              </a:buClr>
              <a:buSzPts val="3000"/>
              <a:buNone/>
              <a:defRPr/>
            </a:lvl1pPr>
            <a:lvl2pPr lvl="1" algn="l">
              <a:lnSpc>
                <a:spcPct val="75000"/>
              </a:lnSpc>
              <a:spcBef>
                <a:spcPts val="0"/>
              </a:spcBef>
              <a:spcAft>
                <a:spcPts val="0"/>
              </a:spcAft>
              <a:buClr>
                <a:srgbClr val="404040"/>
              </a:buClr>
              <a:buSzPts val="3000"/>
              <a:buNone/>
              <a:defRPr/>
            </a:lvl2pPr>
            <a:lvl3pPr lvl="2" algn="l">
              <a:lnSpc>
                <a:spcPct val="75000"/>
              </a:lnSpc>
              <a:spcBef>
                <a:spcPts val="0"/>
              </a:spcBef>
              <a:spcAft>
                <a:spcPts val="0"/>
              </a:spcAft>
              <a:buClr>
                <a:srgbClr val="404040"/>
              </a:buClr>
              <a:buSzPts val="3000"/>
              <a:buNone/>
              <a:defRPr/>
            </a:lvl3pPr>
            <a:lvl4pPr lvl="3" algn="l">
              <a:lnSpc>
                <a:spcPct val="75000"/>
              </a:lnSpc>
              <a:spcBef>
                <a:spcPts val="0"/>
              </a:spcBef>
              <a:spcAft>
                <a:spcPts val="0"/>
              </a:spcAft>
              <a:buClr>
                <a:srgbClr val="404040"/>
              </a:buClr>
              <a:buSzPts val="3000"/>
              <a:buNone/>
              <a:defRPr/>
            </a:lvl4pPr>
            <a:lvl5pPr lvl="4" algn="l">
              <a:lnSpc>
                <a:spcPct val="75000"/>
              </a:lnSpc>
              <a:spcBef>
                <a:spcPts val="0"/>
              </a:spcBef>
              <a:spcAft>
                <a:spcPts val="0"/>
              </a:spcAft>
              <a:buClr>
                <a:srgbClr val="404040"/>
              </a:buClr>
              <a:buSzPts val="3000"/>
              <a:buNone/>
              <a:defRPr/>
            </a:lvl5pPr>
            <a:lvl6pPr lvl="5" algn="l">
              <a:lnSpc>
                <a:spcPct val="75000"/>
              </a:lnSpc>
              <a:spcBef>
                <a:spcPts val="0"/>
              </a:spcBef>
              <a:spcAft>
                <a:spcPts val="0"/>
              </a:spcAft>
              <a:buClr>
                <a:srgbClr val="404040"/>
              </a:buClr>
              <a:buSzPts val="3000"/>
              <a:buNone/>
              <a:defRPr/>
            </a:lvl6pPr>
            <a:lvl7pPr lvl="6" algn="l">
              <a:lnSpc>
                <a:spcPct val="75000"/>
              </a:lnSpc>
              <a:spcBef>
                <a:spcPts val="0"/>
              </a:spcBef>
              <a:spcAft>
                <a:spcPts val="0"/>
              </a:spcAft>
              <a:buClr>
                <a:srgbClr val="404040"/>
              </a:buClr>
              <a:buSzPts val="3000"/>
              <a:buNone/>
              <a:defRPr/>
            </a:lvl7pPr>
            <a:lvl8pPr lvl="7" algn="l">
              <a:lnSpc>
                <a:spcPct val="75000"/>
              </a:lnSpc>
              <a:spcBef>
                <a:spcPts val="0"/>
              </a:spcBef>
              <a:spcAft>
                <a:spcPts val="0"/>
              </a:spcAft>
              <a:buClr>
                <a:srgbClr val="404040"/>
              </a:buClr>
              <a:buSzPts val="3000"/>
              <a:buNone/>
              <a:defRPr/>
            </a:lvl8pPr>
            <a:lvl9pPr lvl="8" algn="l">
              <a:lnSpc>
                <a:spcPct val="75000"/>
              </a:lnSpc>
              <a:spcBef>
                <a:spcPts val="0"/>
              </a:spcBef>
              <a:spcAft>
                <a:spcPts val="0"/>
              </a:spcAft>
              <a:buClr>
                <a:srgbClr val="404040"/>
              </a:buClr>
              <a:buSzPts val="3000"/>
              <a:buNone/>
              <a:defRPr/>
            </a:lvl9pPr>
          </a:lstStyle>
          <a:p/>
        </p:txBody>
      </p:sp>
      <p:sp>
        <p:nvSpPr>
          <p:cNvPr id="41" name="Google Shape;41;p20"/>
          <p:cNvSpPr/>
          <p:nvPr/>
        </p:nvSpPr>
        <p:spPr>
          <a:xfrm>
            <a:off x="0" y="10703042"/>
            <a:ext cx="20104200" cy="606600"/>
          </a:xfrm>
          <a:prstGeom prst="rect">
            <a:avLst/>
          </a:prstGeom>
          <a:solidFill>
            <a:schemeClr val="lt1"/>
          </a:solidFill>
          <a:ln>
            <a:noFill/>
          </a:ln>
        </p:spPr>
        <p:txBody>
          <a:bodyPr anchorCtr="0" anchor="ctr" bIns="75350" lIns="75350" spcFirstLastPara="1" rIns="75350" wrap="square" tIns="75350">
            <a:noAutofit/>
          </a:bodyPr>
          <a:lstStyle/>
          <a:p>
            <a:pPr indent="0" lvl="0" marL="0" marR="0" rtl="0" algn="ctr">
              <a:lnSpc>
                <a:spcPct val="100000"/>
              </a:lnSpc>
              <a:spcBef>
                <a:spcPts val="0"/>
              </a:spcBef>
              <a:spcAft>
                <a:spcPts val="0"/>
              </a:spcAft>
              <a:buClr>
                <a:srgbClr val="404040"/>
              </a:buClr>
              <a:buSzPts val="3000"/>
              <a:buFont typeface="Arial"/>
              <a:buNone/>
            </a:pPr>
            <a:r>
              <a:t/>
            </a:r>
            <a:endParaRPr b="0" i="0" sz="3000" u="none" cap="none" strike="noStrike">
              <a:solidFill>
                <a:srgbClr val="404040"/>
              </a:solidFill>
              <a:latin typeface="Arial"/>
              <a:ea typeface="Arial"/>
              <a:cs typeface="Arial"/>
              <a:sym typeface="Arial"/>
            </a:endParaRPr>
          </a:p>
        </p:txBody>
      </p:sp>
      <p:sp>
        <p:nvSpPr>
          <p:cNvPr id="42" name="Google Shape;42;p20"/>
          <p:cNvSpPr txBox="1"/>
          <p:nvPr/>
        </p:nvSpPr>
        <p:spPr>
          <a:xfrm>
            <a:off x="12900131" y="10806712"/>
            <a:ext cx="6366000" cy="3771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A6A6A6"/>
              </a:buClr>
              <a:buSzPts val="2300"/>
              <a:buFont typeface="Arial"/>
              <a:buNone/>
            </a:pPr>
            <a:r>
              <a:rPr b="1" i="0" lang="en-US" sz="2300" u="none" cap="none" strike="noStrike">
                <a:solidFill>
                  <a:srgbClr val="A6A6A6"/>
                </a:solidFill>
                <a:latin typeface="Arial"/>
                <a:ea typeface="Arial"/>
                <a:cs typeface="Arial"/>
                <a:sym typeface="Arial"/>
              </a:rPr>
              <a:t>www.CaliforniaSPAC.org</a:t>
            </a:r>
            <a:endParaRPr b="0" i="0" sz="2300" u="none" cap="none" strike="noStrike">
              <a:solidFill>
                <a:srgbClr val="000000"/>
              </a:solidFill>
              <a:latin typeface="Arial"/>
              <a:ea typeface="Arial"/>
              <a:cs typeface="Arial"/>
              <a:sym typeface="Arial"/>
            </a:endParaRPr>
          </a:p>
        </p:txBody>
      </p:sp>
      <p:grpSp>
        <p:nvGrpSpPr>
          <p:cNvPr id="43" name="Google Shape;43;p20"/>
          <p:cNvGrpSpPr/>
          <p:nvPr/>
        </p:nvGrpSpPr>
        <p:grpSpPr>
          <a:xfrm>
            <a:off x="837700" y="10701503"/>
            <a:ext cx="2114263" cy="606250"/>
            <a:chOff x="482600" y="6515100"/>
            <a:chExt cx="1151183" cy="306900"/>
          </a:xfrm>
        </p:grpSpPr>
        <p:sp>
          <p:nvSpPr>
            <p:cNvPr id="44" name="Google Shape;44;p20"/>
            <p:cNvSpPr/>
            <p:nvPr/>
          </p:nvSpPr>
          <p:spPr>
            <a:xfrm>
              <a:off x="482600" y="6515100"/>
              <a:ext cx="1151100" cy="306900"/>
            </a:xfrm>
            <a:prstGeom prst="rect">
              <a:avLst/>
            </a:prstGeom>
            <a:solidFill>
              <a:schemeClr val="lt1"/>
            </a:solidFill>
            <a:ln>
              <a:noFill/>
            </a:ln>
          </p:spPr>
          <p:txBody>
            <a:bodyPr anchorCtr="0" anchor="ctr" bIns="75350" lIns="150750" spcFirstLastPara="1" rIns="150750" wrap="square" tIns="75350">
              <a:noAutofit/>
            </a:bodyPr>
            <a:lstStyle/>
            <a:p>
              <a:pPr indent="0" lvl="0" marL="0" marR="0" rtl="0" algn="ctr">
                <a:lnSpc>
                  <a:spcPct val="100000"/>
                </a:lnSpc>
                <a:spcBef>
                  <a:spcPts val="0"/>
                </a:spcBef>
                <a:spcAft>
                  <a:spcPts val="0"/>
                </a:spcAft>
                <a:buClr>
                  <a:srgbClr val="000000"/>
                </a:buClr>
                <a:buSzPts val="2300"/>
                <a:buFont typeface="Arial"/>
                <a:buNone/>
              </a:pPr>
              <a:r>
                <a:t/>
              </a:r>
              <a:endParaRPr b="0" i="0" sz="2300" u="none" cap="none" strike="noStrike">
                <a:solidFill>
                  <a:schemeClr val="lt1"/>
                </a:solidFill>
                <a:latin typeface="Arial"/>
                <a:ea typeface="Arial"/>
                <a:cs typeface="Arial"/>
                <a:sym typeface="Arial"/>
              </a:endParaRPr>
            </a:p>
          </p:txBody>
        </p:sp>
        <p:pic>
          <p:nvPicPr>
            <p:cNvPr id="45" name="Google Shape;45;p20"/>
            <p:cNvPicPr preferRelativeResize="0"/>
            <p:nvPr/>
          </p:nvPicPr>
          <p:blipFill rotWithShape="1">
            <a:blip r:embed="rId2">
              <a:alphaModFix/>
            </a:blip>
            <a:srcRect b="0" l="0" r="0" t="0"/>
            <a:stretch/>
          </p:blipFill>
          <p:spPr>
            <a:xfrm>
              <a:off x="508000" y="6530340"/>
              <a:ext cx="1125783" cy="274320"/>
            </a:xfrm>
            <a:prstGeom prst="rect">
              <a:avLst/>
            </a:prstGeom>
            <a:noFill/>
            <a:ln>
              <a:noFill/>
            </a:ln>
          </p:spPr>
        </p:pic>
      </p:gr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line title and content" showMasterSp="0">
  <p:cSld name="1_Two-line title and content 2">
    <p:spTree>
      <p:nvGrpSpPr>
        <p:cNvPr id="46" name="Shape 46"/>
        <p:cNvGrpSpPr/>
        <p:nvPr/>
      </p:nvGrpSpPr>
      <p:grpSpPr>
        <a:xfrm>
          <a:off x="0" y="0"/>
          <a:ext cx="0" cy="0"/>
          <a:chOff x="0" y="0"/>
          <a:chExt cx="0" cy="0"/>
        </a:xfrm>
      </p:grpSpPr>
      <p:sp>
        <p:nvSpPr>
          <p:cNvPr id="47" name="Google Shape;47;p21"/>
          <p:cNvSpPr txBox="1"/>
          <p:nvPr>
            <p:ph idx="1" type="body"/>
          </p:nvPr>
        </p:nvSpPr>
        <p:spPr>
          <a:xfrm>
            <a:off x="837669" y="3141486"/>
            <a:ext cx="8829300" cy="6031800"/>
          </a:xfrm>
          <a:prstGeom prst="rect">
            <a:avLst/>
          </a:prstGeom>
          <a:noFill/>
          <a:ln>
            <a:noFill/>
          </a:ln>
        </p:spPr>
        <p:txBody>
          <a:bodyPr anchorCtr="0" anchor="t" bIns="75350" lIns="75350" spcFirstLastPara="1" rIns="75350" wrap="square" tIns="75350">
            <a:noAutofit/>
          </a:bodyPr>
          <a:lstStyle>
            <a:lvl1pPr indent="-419100" lvl="0" marL="457200" algn="l">
              <a:lnSpc>
                <a:spcPct val="100000"/>
              </a:lnSpc>
              <a:spcBef>
                <a:spcPts val="1000"/>
              </a:spcBef>
              <a:spcAft>
                <a:spcPts val="0"/>
              </a:spcAft>
              <a:buSzPts val="3000"/>
              <a:buChar char="▪"/>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
        <p:nvSpPr>
          <p:cNvPr id="48" name="Google Shape;48;p21"/>
          <p:cNvSpPr txBox="1"/>
          <p:nvPr>
            <p:ph type="title"/>
          </p:nvPr>
        </p:nvSpPr>
        <p:spPr>
          <a:xfrm>
            <a:off x="837671" y="502638"/>
            <a:ext cx="18428700" cy="2262000"/>
          </a:xfrm>
          <a:prstGeom prst="rect">
            <a:avLst/>
          </a:prstGeom>
          <a:noFill/>
          <a:ln>
            <a:noFill/>
          </a:ln>
        </p:spPr>
        <p:txBody>
          <a:bodyPr anchorCtr="0" anchor="b" bIns="75350" lIns="75350" spcFirstLastPara="1" rIns="75350" wrap="square" tIns="75350">
            <a:noAutofit/>
          </a:bodyPr>
          <a:lstStyle>
            <a:lvl1pPr lvl="0" algn="l">
              <a:lnSpc>
                <a:spcPct val="100000"/>
              </a:lnSpc>
              <a:spcBef>
                <a:spcPts val="0"/>
              </a:spcBef>
              <a:spcAft>
                <a:spcPts val="0"/>
              </a:spcAft>
              <a:buClr>
                <a:srgbClr val="404040"/>
              </a:buClr>
              <a:buSzPts val="3000"/>
              <a:buNone/>
              <a:defRPr/>
            </a:lvl1pPr>
            <a:lvl2pPr lvl="1" algn="l">
              <a:lnSpc>
                <a:spcPct val="75000"/>
              </a:lnSpc>
              <a:spcBef>
                <a:spcPts val="0"/>
              </a:spcBef>
              <a:spcAft>
                <a:spcPts val="0"/>
              </a:spcAft>
              <a:buClr>
                <a:srgbClr val="404040"/>
              </a:buClr>
              <a:buSzPts val="3000"/>
              <a:buNone/>
              <a:defRPr/>
            </a:lvl2pPr>
            <a:lvl3pPr lvl="2" algn="l">
              <a:lnSpc>
                <a:spcPct val="75000"/>
              </a:lnSpc>
              <a:spcBef>
                <a:spcPts val="0"/>
              </a:spcBef>
              <a:spcAft>
                <a:spcPts val="0"/>
              </a:spcAft>
              <a:buClr>
                <a:srgbClr val="404040"/>
              </a:buClr>
              <a:buSzPts val="3000"/>
              <a:buNone/>
              <a:defRPr/>
            </a:lvl3pPr>
            <a:lvl4pPr lvl="3" algn="l">
              <a:lnSpc>
                <a:spcPct val="75000"/>
              </a:lnSpc>
              <a:spcBef>
                <a:spcPts val="0"/>
              </a:spcBef>
              <a:spcAft>
                <a:spcPts val="0"/>
              </a:spcAft>
              <a:buClr>
                <a:srgbClr val="404040"/>
              </a:buClr>
              <a:buSzPts val="3000"/>
              <a:buNone/>
              <a:defRPr/>
            </a:lvl4pPr>
            <a:lvl5pPr lvl="4" algn="l">
              <a:lnSpc>
                <a:spcPct val="75000"/>
              </a:lnSpc>
              <a:spcBef>
                <a:spcPts val="0"/>
              </a:spcBef>
              <a:spcAft>
                <a:spcPts val="0"/>
              </a:spcAft>
              <a:buClr>
                <a:srgbClr val="404040"/>
              </a:buClr>
              <a:buSzPts val="3000"/>
              <a:buNone/>
              <a:defRPr/>
            </a:lvl5pPr>
            <a:lvl6pPr lvl="5" algn="l">
              <a:lnSpc>
                <a:spcPct val="75000"/>
              </a:lnSpc>
              <a:spcBef>
                <a:spcPts val="0"/>
              </a:spcBef>
              <a:spcAft>
                <a:spcPts val="0"/>
              </a:spcAft>
              <a:buClr>
                <a:srgbClr val="404040"/>
              </a:buClr>
              <a:buSzPts val="3000"/>
              <a:buNone/>
              <a:defRPr/>
            </a:lvl6pPr>
            <a:lvl7pPr lvl="6" algn="l">
              <a:lnSpc>
                <a:spcPct val="75000"/>
              </a:lnSpc>
              <a:spcBef>
                <a:spcPts val="0"/>
              </a:spcBef>
              <a:spcAft>
                <a:spcPts val="0"/>
              </a:spcAft>
              <a:buClr>
                <a:srgbClr val="404040"/>
              </a:buClr>
              <a:buSzPts val="3000"/>
              <a:buNone/>
              <a:defRPr/>
            </a:lvl7pPr>
            <a:lvl8pPr lvl="7" algn="l">
              <a:lnSpc>
                <a:spcPct val="75000"/>
              </a:lnSpc>
              <a:spcBef>
                <a:spcPts val="0"/>
              </a:spcBef>
              <a:spcAft>
                <a:spcPts val="0"/>
              </a:spcAft>
              <a:buClr>
                <a:srgbClr val="404040"/>
              </a:buClr>
              <a:buSzPts val="3000"/>
              <a:buNone/>
              <a:defRPr/>
            </a:lvl8pPr>
            <a:lvl9pPr lvl="8" algn="l">
              <a:lnSpc>
                <a:spcPct val="75000"/>
              </a:lnSpc>
              <a:spcBef>
                <a:spcPts val="0"/>
              </a:spcBef>
              <a:spcAft>
                <a:spcPts val="0"/>
              </a:spcAft>
              <a:buClr>
                <a:srgbClr val="404040"/>
              </a:buClr>
              <a:buSzPts val="3000"/>
              <a:buNone/>
              <a:defRPr/>
            </a:lvl9pPr>
          </a:lstStyle>
          <a:p/>
        </p:txBody>
      </p:sp>
      <p:sp>
        <p:nvSpPr>
          <p:cNvPr id="49" name="Google Shape;49;p21"/>
          <p:cNvSpPr/>
          <p:nvPr/>
        </p:nvSpPr>
        <p:spPr>
          <a:xfrm>
            <a:off x="0" y="10703042"/>
            <a:ext cx="20104200" cy="606600"/>
          </a:xfrm>
          <a:prstGeom prst="rect">
            <a:avLst/>
          </a:prstGeom>
          <a:solidFill>
            <a:schemeClr val="lt1"/>
          </a:solidFill>
          <a:ln>
            <a:noFill/>
          </a:ln>
        </p:spPr>
        <p:txBody>
          <a:bodyPr anchorCtr="0" anchor="ctr" bIns="75350" lIns="75350" spcFirstLastPara="1" rIns="75350" wrap="square" tIns="75350">
            <a:noAutofit/>
          </a:bodyPr>
          <a:lstStyle/>
          <a:p>
            <a:pPr indent="0" lvl="0" marL="0" marR="0" rtl="0" algn="ctr">
              <a:lnSpc>
                <a:spcPct val="100000"/>
              </a:lnSpc>
              <a:spcBef>
                <a:spcPts val="0"/>
              </a:spcBef>
              <a:spcAft>
                <a:spcPts val="0"/>
              </a:spcAft>
              <a:buClr>
                <a:srgbClr val="404040"/>
              </a:buClr>
              <a:buSzPts val="3000"/>
              <a:buFont typeface="Arial"/>
              <a:buNone/>
            </a:pPr>
            <a:r>
              <a:t/>
            </a:r>
            <a:endParaRPr b="0" i="0" sz="3000" u="none" cap="none" strike="noStrike">
              <a:solidFill>
                <a:srgbClr val="404040"/>
              </a:solidFill>
              <a:latin typeface="Arial"/>
              <a:ea typeface="Arial"/>
              <a:cs typeface="Arial"/>
              <a:sym typeface="Arial"/>
            </a:endParaRPr>
          </a:p>
        </p:txBody>
      </p:sp>
      <p:sp>
        <p:nvSpPr>
          <p:cNvPr id="50" name="Google Shape;50;p21"/>
          <p:cNvSpPr txBox="1"/>
          <p:nvPr/>
        </p:nvSpPr>
        <p:spPr>
          <a:xfrm>
            <a:off x="12900131" y="10806712"/>
            <a:ext cx="6366000" cy="3771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A6A6A6"/>
              </a:buClr>
              <a:buSzPts val="2300"/>
              <a:buFont typeface="Arial"/>
              <a:buNone/>
            </a:pPr>
            <a:r>
              <a:rPr b="1" i="0" lang="en-US" sz="2300" u="none" cap="none" strike="noStrike">
                <a:solidFill>
                  <a:srgbClr val="A6A6A6"/>
                </a:solidFill>
                <a:latin typeface="Arial"/>
                <a:ea typeface="Arial"/>
                <a:cs typeface="Arial"/>
                <a:sym typeface="Arial"/>
              </a:rPr>
              <a:t>www.CaliforniaSPAC.org</a:t>
            </a:r>
            <a:endParaRPr b="0" i="0" sz="2300" u="none" cap="none" strike="noStrike">
              <a:solidFill>
                <a:srgbClr val="000000"/>
              </a:solidFill>
              <a:latin typeface="Arial"/>
              <a:ea typeface="Arial"/>
              <a:cs typeface="Arial"/>
              <a:sym typeface="Arial"/>
            </a:endParaRPr>
          </a:p>
        </p:txBody>
      </p:sp>
      <p:grpSp>
        <p:nvGrpSpPr>
          <p:cNvPr id="51" name="Google Shape;51;p21"/>
          <p:cNvGrpSpPr/>
          <p:nvPr/>
        </p:nvGrpSpPr>
        <p:grpSpPr>
          <a:xfrm>
            <a:off x="837700" y="10701503"/>
            <a:ext cx="2114263" cy="606250"/>
            <a:chOff x="482600" y="6515100"/>
            <a:chExt cx="1151183" cy="306900"/>
          </a:xfrm>
        </p:grpSpPr>
        <p:sp>
          <p:nvSpPr>
            <p:cNvPr id="52" name="Google Shape;52;p21"/>
            <p:cNvSpPr/>
            <p:nvPr/>
          </p:nvSpPr>
          <p:spPr>
            <a:xfrm>
              <a:off x="482600" y="6515100"/>
              <a:ext cx="1151100" cy="306900"/>
            </a:xfrm>
            <a:prstGeom prst="rect">
              <a:avLst/>
            </a:prstGeom>
            <a:solidFill>
              <a:schemeClr val="lt1"/>
            </a:solidFill>
            <a:ln>
              <a:noFill/>
            </a:ln>
          </p:spPr>
          <p:txBody>
            <a:bodyPr anchorCtr="0" anchor="ctr" bIns="75350" lIns="150750" spcFirstLastPara="1" rIns="150750" wrap="square" tIns="75350">
              <a:noAutofit/>
            </a:bodyPr>
            <a:lstStyle/>
            <a:p>
              <a:pPr indent="0" lvl="0" marL="0" marR="0" rtl="0" algn="ctr">
                <a:lnSpc>
                  <a:spcPct val="100000"/>
                </a:lnSpc>
                <a:spcBef>
                  <a:spcPts val="0"/>
                </a:spcBef>
                <a:spcAft>
                  <a:spcPts val="0"/>
                </a:spcAft>
                <a:buClr>
                  <a:srgbClr val="000000"/>
                </a:buClr>
                <a:buSzPts val="2300"/>
                <a:buFont typeface="Arial"/>
                <a:buNone/>
              </a:pPr>
              <a:r>
                <a:t/>
              </a:r>
              <a:endParaRPr b="0" i="0" sz="2300" u="none" cap="none" strike="noStrike">
                <a:solidFill>
                  <a:schemeClr val="lt1"/>
                </a:solidFill>
                <a:latin typeface="Arial"/>
                <a:ea typeface="Arial"/>
                <a:cs typeface="Arial"/>
                <a:sym typeface="Arial"/>
              </a:endParaRPr>
            </a:p>
          </p:txBody>
        </p:sp>
        <p:pic>
          <p:nvPicPr>
            <p:cNvPr id="53" name="Google Shape;53;p21"/>
            <p:cNvPicPr preferRelativeResize="0"/>
            <p:nvPr/>
          </p:nvPicPr>
          <p:blipFill rotWithShape="1">
            <a:blip r:embed="rId2">
              <a:alphaModFix/>
            </a:blip>
            <a:srcRect b="0" l="0" r="0" t="0"/>
            <a:stretch/>
          </p:blipFill>
          <p:spPr>
            <a:xfrm>
              <a:off x="508000" y="6530340"/>
              <a:ext cx="1125783" cy="274320"/>
            </a:xfrm>
            <a:prstGeom prst="rect">
              <a:avLst/>
            </a:prstGeom>
            <a:noFill/>
            <a:ln>
              <a:noFill/>
            </a:ln>
          </p:spPr>
        </p:pic>
      </p:grpSp>
      <p:sp>
        <p:nvSpPr>
          <p:cNvPr id="54" name="Google Shape;54;p21"/>
          <p:cNvSpPr txBox="1"/>
          <p:nvPr>
            <p:ph idx="2" type="body"/>
          </p:nvPr>
        </p:nvSpPr>
        <p:spPr>
          <a:xfrm>
            <a:off x="10437379" y="3141486"/>
            <a:ext cx="8829300" cy="6031800"/>
          </a:xfrm>
          <a:prstGeom prst="rect">
            <a:avLst/>
          </a:prstGeom>
          <a:noFill/>
          <a:ln>
            <a:noFill/>
          </a:ln>
        </p:spPr>
        <p:txBody>
          <a:bodyPr anchorCtr="0" anchor="t" bIns="75350" lIns="75350" spcFirstLastPara="1" rIns="75350" wrap="square" tIns="75350">
            <a:noAutofit/>
          </a:bodyPr>
          <a:lstStyle>
            <a:lvl1pPr indent="-419100" lvl="0" marL="457200" algn="l">
              <a:lnSpc>
                <a:spcPct val="100000"/>
              </a:lnSpc>
              <a:spcBef>
                <a:spcPts val="1000"/>
              </a:spcBef>
              <a:spcAft>
                <a:spcPts val="0"/>
              </a:spcAft>
              <a:buSzPts val="3000"/>
              <a:buChar char="▪"/>
              <a:defRPr/>
            </a:lvl1pPr>
            <a:lvl2pPr indent="-419100" lvl="1" marL="914400" algn="l">
              <a:lnSpc>
                <a:spcPct val="100000"/>
              </a:lnSpc>
              <a:spcBef>
                <a:spcPts val="1000"/>
              </a:spcBef>
              <a:spcAft>
                <a:spcPts val="0"/>
              </a:spcAft>
              <a:buSzPts val="3000"/>
              <a:buChar char="–"/>
              <a:defRPr/>
            </a:lvl2pPr>
            <a:lvl3pPr indent="-419100" lvl="2" marL="1371600" algn="l">
              <a:lnSpc>
                <a:spcPct val="100000"/>
              </a:lnSpc>
              <a:spcBef>
                <a:spcPts val="1000"/>
              </a:spcBef>
              <a:spcAft>
                <a:spcPts val="0"/>
              </a:spcAft>
              <a:buSzPts val="3000"/>
              <a:buChar char="•"/>
              <a:defRPr/>
            </a:lvl3pPr>
            <a:lvl4pPr indent="-419100" lvl="3" marL="1828800" algn="l">
              <a:lnSpc>
                <a:spcPct val="100000"/>
              </a:lnSpc>
              <a:spcBef>
                <a:spcPts val="1000"/>
              </a:spcBef>
              <a:spcAft>
                <a:spcPts val="0"/>
              </a:spcAft>
              <a:buSzPts val="3000"/>
              <a:buChar char="–"/>
              <a:defRPr/>
            </a:lvl4pPr>
            <a:lvl5pPr indent="-419100" lvl="4" marL="2286000" algn="l">
              <a:lnSpc>
                <a:spcPct val="100000"/>
              </a:lnSpc>
              <a:spcBef>
                <a:spcPts val="1000"/>
              </a:spcBef>
              <a:spcAft>
                <a:spcPts val="0"/>
              </a:spcAft>
              <a:buSzPts val="3000"/>
              <a:buChar char="»"/>
              <a:defRPr/>
            </a:lvl5pPr>
            <a:lvl6pPr indent="-419100" lvl="5" marL="2743200" algn="l">
              <a:lnSpc>
                <a:spcPct val="100000"/>
              </a:lnSpc>
              <a:spcBef>
                <a:spcPts val="1000"/>
              </a:spcBef>
              <a:spcAft>
                <a:spcPts val="0"/>
              </a:spcAft>
              <a:buSzPts val="3000"/>
              <a:buChar char="•"/>
              <a:defRPr/>
            </a:lvl6pPr>
            <a:lvl7pPr indent="-419100" lvl="6" marL="3200400" algn="l">
              <a:lnSpc>
                <a:spcPct val="100000"/>
              </a:lnSpc>
              <a:spcBef>
                <a:spcPts val="1000"/>
              </a:spcBef>
              <a:spcAft>
                <a:spcPts val="0"/>
              </a:spcAft>
              <a:buSzPts val="3000"/>
              <a:buChar char="•"/>
              <a:defRPr/>
            </a:lvl7pPr>
            <a:lvl8pPr indent="-419100" lvl="7" marL="3657600" algn="l">
              <a:lnSpc>
                <a:spcPct val="100000"/>
              </a:lnSpc>
              <a:spcBef>
                <a:spcPts val="1000"/>
              </a:spcBef>
              <a:spcAft>
                <a:spcPts val="0"/>
              </a:spcAft>
              <a:buSzPts val="3000"/>
              <a:buChar char="•"/>
              <a:defRPr/>
            </a:lvl8pPr>
            <a:lvl9pPr indent="-419100" lvl="8" marL="4114800" algn="l">
              <a:lnSpc>
                <a:spcPct val="100000"/>
              </a:lnSpc>
              <a:spcBef>
                <a:spcPts val="1000"/>
              </a:spcBef>
              <a:spcAft>
                <a:spcPts val="0"/>
              </a:spcAft>
              <a:buSzPts val="3000"/>
              <a:buChar char="•"/>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55" name="Shape 55"/>
        <p:cNvGrpSpPr/>
        <p:nvPr/>
      </p:nvGrpSpPr>
      <p:grpSpPr>
        <a:xfrm>
          <a:off x="0" y="0"/>
          <a:ext cx="0" cy="0"/>
          <a:chOff x="0" y="0"/>
          <a:chExt cx="0" cy="0"/>
        </a:xfrm>
      </p:grpSpPr>
      <p:sp>
        <p:nvSpPr>
          <p:cNvPr id="56" name="Google Shape;56;g1e5d567cc8c_0_91"/>
          <p:cNvSpPr txBox="1"/>
          <p:nvPr>
            <p:ph type="title"/>
          </p:nvPr>
        </p:nvSpPr>
        <p:spPr>
          <a:xfrm>
            <a:off x="883867" y="1536990"/>
            <a:ext cx="18336300" cy="1588200"/>
          </a:xfrm>
          <a:prstGeom prst="rect">
            <a:avLst/>
          </a:prstGeom>
          <a:noFill/>
          <a:ln>
            <a:noFill/>
          </a:ln>
        </p:spPr>
        <p:txBody>
          <a:bodyPr anchorCtr="0" anchor="t" bIns="0" lIns="0" spcFirstLastPara="1" rIns="0" wrap="square" tIns="0">
            <a:spAutoFit/>
          </a:bodyPr>
          <a:lstStyle>
            <a:lvl1pPr lvl="0" algn="l">
              <a:lnSpc>
                <a:spcPct val="75000"/>
              </a:lnSpc>
              <a:spcBef>
                <a:spcPts val="0"/>
              </a:spcBef>
              <a:spcAft>
                <a:spcPts val="0"/>
              </a:spcAft>
              <a:buSzPts val="7900"/>
              <a:buNone/>
              <a:defRPr b="1" i="0" sz="4950">
                <a:solidFill>
                  <a:schemeClr val="lt1"/>
                </a:solidFill>
                <a:latin typeface="Trebuchet MS"/>
                <a:ea typeface="Trebuchet MS"/>
                <a:cs typeface="Trebuchet MS"/>
                <a:sym typeface="Trebuchet MS"/>
              </a:defRPr>
            </a:lvl1pPr>
            <a:lvl2pPr lvl="1" algn="l">
              <a:lnSpc>
                <a:spcPct val="75000"/>
              </a:lnSpc>
              <a:spcBef>
                <a:spcPts val="0"/>
              </a:spcBef>
              <a:spcAft>
                <a:spcPts val="0"/>
              </a:spcAft>
              <a:buSzPts val="7900"/>
              <a:buNone/>
              <a:defRPr/>
            </a:lvl2pPr>
            <a:lvl3pPr lvl="2" algn="l">
              <a:lnSpc>
                <a:spcPct val="75000"/>
              </a:lnSpc>
              <a:spcBef>
                <a:spcPts val="0"/>
              </a:spcBef>
              <a:spcAft>
                <a:spcPts val="0"/>
              </a:spcAft>
              <a:buSzPts val="7900"/>
              <a:buNone/>
              <a:defRPr/>
            </a:lvl3pPr>
            <a:lvl4pPr lvl="3" algn="l">
              <a:lnSpc>
                <a:spcPct val="75000"/>
              </a:lnSpc>
              <a:spcBef>
                <a:spcPts val="0"/>
              </a:spcBef>
              <a:spcAft>
                <a:spcPts val="0"/>
              </a:spcAft>
              <a:buSzPts val="7900"/>
              <a:buNone/>
              <a:defRPr/>
            </a:lvl4pPr>
            <a:lvl5pPr lvl="4" algn="l">
              <a:lnSpc>
                <a:spcPct val="75000"/>
              </a:lnSpc>
              <a:spcBef>
                <a:spcPts val="0"/>
              </a:spcBef>
              <a:spcAft>
                <a:spcPts val="0"/>
              </a:spcAft>
              <a:buSzPts val="7900"/>
              <a:buNone/>
              <a:defRPr/>
            </a:lvl5pPr>
            <a:lvl6pPr lvl="5" algn="l">
              <a:lnSpc>
                <a:spcPct val="75000"/>
              </a:lnSpc>
              <a:spcBef>
                <a:spcPts val="0"/>
              </a:spcBef>
              <a:spcAft>
                <a:spcPts val="0"/>
              </a:spcAft>
              <a:buSzPts val="7900"/>
              <a:buNone/>
              <a:defRPr/>
            </a:lvl6pPr>
            <a:lvl7pPr lvl="6" algn="l">
              <a:lnSpc>
                <a:spcPct val="75000"/>
              </a:lnSpc>
              <a:spcBef>
                <a:spcPts val="0"/>
              </a:spcBef>
              <a:spcAft>
                <a:spcPts val="0"/>
              </a:spcAft>
              <a:buSzPts val="7900"/>
              <a:buNone/>
              <a:defRPr/>
            </a:lvl7pPr>
            <a:lvl8pPr lvl="7" algn="l">
              <a:lnSpc>
                <a:spcPct val="75000"/>
              </a:lnSpc>
              <a:spcBef>
                <a:spcPts val="0"/>
              </a:spcBef>
              <a:spcAft>
                <a:spcPts val="0"/>
              </a:spcAft>
              <a:buSzPts val="7900"/>
              <a:buNone/>
              <a:defRPr/>
            </a:lvl8pPr>
            <a:lvl9pPr lvl="8" algn="l">
              <a:lnSpc>
                <a:spcPct val="75000"/>
              </a:lnSpc>
              <a:spcBef>
                <a:spcPts val="0"/>
              </a:spcBef>
              <a:spcAft>
                <a:spcPts val="0"/>
              </a:spcAft>
              <a:buSzPts val="7900"/>
              <a:buNone/>
              <a:defRPr/>
            </a:lvl9pPr>
          </a:lstStyle>
          <a:p/>
        </p:txBody>
      </p:sp>
      <p:sp>
        <p:nvSpPr>
          <p:cNvPr id="57" name="Google Shape;57;g1e5d567cc8c_0_91"/>
          <p:cNvSpPr txBox="1"/>
          <p:nvPr>
            <p:ph idx="1" type="body"/>
          </p:nvPr>
        </p:nvSpPr>
        <p:spPr>
          <a:xfrm>
            <a:off x="1134692" y="4416484"/>
            <a:ext cx="17834700" cy="5294700"/>
          </a:xfrm>
          <a:prstGeom prst="rect">
            <a:avLst/>
          </a:prstGeom>
          <a:noFill/>
          <a:ln>
            <a:noFill/>
          </a:ln>
        </p:spPr>
        <p:txBody>
          <a:bodyPr anchorCtr="0" anchor="t" bIns="0" lIns="0" spcFirstLastPara="1" rIns="0" wrap="square" tIns="0">
            <a:spAutoFit/>
          </a:bodyPr>
          <a:lstStyle>
            <a:lvl1pPr indent="-228600" lvl="0" marL="457200" algn="l">
              <a:lnSpc>
                <a:spcPct val="100000"/>
              </a:lnSpc>
              <a:spcBef>
                <a:spcPts val="1000"/>
              </a:spcBef>
              <a:spcAft>
                <a:spcPts val="0"/>
              </a:spcAft>
              <a:buSzPts val="4600"/>
              <a:buNone/>
              <a:defRPr b="1" i="0" sz="4950">
                <a:solidFill>
                  <a:schemeClr val="lt1"/>
                </a:solidFill>
                <a:latin typeface="Trebuchet MS"/>
                <a:ea typeface="Trebuchet MS"/>
                <a:cs typeface="Trebuchet MS"/>
                <a:sym typeface="Trebuchet MS"/>
              </a:defRPr>
            </a:lvl1pPr>
            <a:lvl2pPr indent="-228600" lvl="1" marL="914400" algn="l">
              <a:lnSpc>
                <a:spcPct val="100000"/>
              </a:lnSpc>
              <a:spcBef>
                <a:spcPts val="1000"/>
              </a:spcBef>
              <a:spcAft>
                <a:spcPts val="0"/>
              </a:spcAft>
              <a:buSzPts val="4600"/>
              <a:buNone/>
              <a:defRPr/>
            </a:lvl2pPr>
            <a:lvl3pPr indent="-228600" lvl="2" marL="1371600" algn="l">
              <a:lnSpc>
                <a:spcPct val="100000"/>
              </a:lnSpc>
              <a:spcBef>
                <a:spcPts val="1000"/>
              </a:spcBef>
              <a:spcAft>
                <a:spcPts val="0"/>
              </a:spcAft>
              <a:buSzPts val="4600"/>
              <a:buNone/>
              <a:defRPr/>
            </a:lvl3pPr>
            <a:lvl4pPr indent="-228600" lvl="3" marL="1828800" algn="l">
              <a:lnSpc>
                <a:spcPct val="100000"/>
              </a:lnSpc>
              <a:spcBef>
                <a:spcPts val="1000"/>
              </a:spcBef>
              <a:spcAft>
                <a:spcPts val="0"/>
              </a:spcAft>
              <a:buSzPts val="4600"/>
              <a:buNone/>
              <a:defRPr/>
            </a:lvl4pPr>
            <a:lvl5pPr indent="-228600" lvl="4" marL="2286000" algn="l">
              <a:lnSpc>
                <a:spcPct val="100000"/>
              </a:lnSpc>
              <a:spcBef>
                <a:spcPts val="1000"/>
              </a:spcBef>
              <a:spcAft>
                <a:spcPts val="0"/>
              </a:spcAft>
              <a:buSzPts val="4600"/>
              <a:buNone/>
              <a:defRPr/>
            </a:lvl5pPr>
            <a:lvl6pPr indent="-228600" lvl="5" marL="2743200" algn="l">
              <a:lnSpc>
                <a:spcPct val="100000"/>
              </a:lnSpc>
              <a:spcBef>
                <a:spcPts val="1000"/>
              </a:spcBef>
              <a:spcAft>
                <a:spcPts val="0"/>
              </a:spcAft>
              <a:buSzPts val="4600"/>
              <a:buNone/>
              <a:defRPr/>
            </a:lvl6pPr>
            <a:lvl7pPr indent="-228600" lvl="6" marL="3200400" algn="l">
              <a:lnSpc>
                <a:spcPct val="100000"/>
              </a:lnSpc>
              <a:spcBef>
                <a:spcPts val="1000"/>
              </a:spcBef>
              <a:spcAft>
                <a:spcPts val="0"/>
              </a:spcAft>
              <a:buSzPts val="4600"/>
              <a:buNone/>
              <a:defRPr/>
            </a:lvl7pPr>
            <a:lvl8pPr indent="-228600" lvl="7" marL="3657600" algn="l">
              <a:lnSpc>
                <a:spcPct val="100000"/>
              </a:lnSpc>
              <a:spcBef>
                <a:spcPts val="1000"/>
              </a:spcBef>
              <a:spcAft>
                <a:spcPts val="0"/>
              </a:spcAft>
              <a:buSzPts val="4600"/>
              <a:buNone/>
              <a:defRPr/>
            </a:lvl8pPr>
            <a:lvl9pPr indent="-228600" lvl="8" marL="4114800" algn="l">
              <a:lnSpc>
                <a:spcPct val="100000"/>
              </a:lnSpc>
              <a:spcBef>
                <a:spcPts val="1000"/>
              </a:spcBef>
              <a:spcAft>
                <a:spcPts val="0"/>
              </a:spcAft>
              <a:buSzPts val="4600"/>
              <a:buNone/>
              <a:defRPr/>
            </a:lvl9pPr>
          </a:lstStyle>
          <a:p/>
        </p:txBody>
      </p:sp>
      <p:sp>
        <p:nvSpPr>
          <p:cNvPr id="58" name="Google Shape;58;g1e5d567cc8c_0_91"/>
          <p:cNvSpPr txBox="1"/>
          <p:nvPr>
            <p:ph idx="11" type="ftr"/>
          </p:nvPr>
        </p:nvSpPr>
        <p:spPr>
          <a:xfrm>
            <a:off x="6835394" y="10517696"/>
            <a:ext cx="6433200" cy="565500"/>
          </a:xfrm>
          <a:prstGeom prst="rect">
            <a:avLst/>
          </a:prstGeom>
          <a:noFill/>
          <a:ln>
            <a:noFill/>
          </a:ln>
        </p:spPr>
        <p:txBody>
          <a:bodyPr anchorCtr="0" anchor="t" bIns="0" lIns="0" spcFirstLastPara="1" rIns="0" wrap="square" tIns="0">
            <a:spAutoFit/>
          </a:bodyPr>
          <a:lstStyle>
            <a:lvl1pPr lvl="0" marR="0" rtl="0" algn="ct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59" name="Google Shape;59;g1e5d567cc8c_0_91"/>
          <p:cNvSpPr txBox="1"/>
          <p:nvPr>
            <p:ph idx="10" type="dt"/>
          </p:nvPr>
        </p:nvSpPr>
        <p:spPr>
          <a:xfrm>
            <a:off x="1005205" y="10517696"/>
            <a:ext cx="4623900" cy="565500"/>
          </a:xfrm>
          <a:prstGeom prst="rect">
            <a:avLst/>
          </a:prstGeom>
          <a:noFill/>
          <a:ln>
            <a:noFill/>
          </a:ln>
        </p:spPr>
        <p:txBody>
          <a:bodyPr anchorCtr="0" anchor="t" bIns="0" lIns="0" spcFirstLastPara="1" rIns="0" wrap="square" tIns="0">
            <a:spAutoFit/>
          </a:bodyPr>
          <a:lstStyle>
            <a:lvl1pPr lvl="0" marR="0" rtl="0" algn="l">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60" name="Google Shape;60;g1e5d567cc8c_0_91"/>
          <p:cNvSpPr txBox="1"/>
          <p:nvPr>
            <p:ph idx="12" type="sldNum"/>
          </p:nvPr>
        </p:nvSpPr>
        <p:spPr>
          <a:xfrm>
            <a:off x="14474953" y="10517696"/>
            <a:ext cx="4623900" cy="215400"/>
          </a:xfrm>
          <a:prstGeom prst="rect">
            <a:avLst/>
          </a:prstGeom>
          <a:noFill/>
          <a:ln>
            <a:noFill/>
          </a:ln>
        </p:spPr>
        <p:txBody>
          <a:bodyPr anchorCtr="0" anchor="t" bIns="0" lIns="0" spcFirstLastPara="1" rIns="0" wrap="square" tIns="0">
            <a:spAutoFit/>
          </a:bodyPr>
          <a:lstStyle>
            <a:lvl1pPr indent="0" lvl="0"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400"/>
              <a:buFont typeface="Arial"/>
              <a:buNone/>
              <a:defRPr b="0" i="0" sz="1400" u="none" cap="none" strike="noStrike">
                <a:solidFill>
                  <a:srgbClr val="888888"/>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sz="1800">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rgbClr val="980000"/>
        </a:solidFill>
      </p:bgPr>
    </p:bg>
    <p:spTree>
      <p:nvGrpSpPr>
        <p:cNvPr id="61" name="Shape 61"/>
        <p:cNvGrpSpPr/>
        <p:nvPr/>
      </p:nvGrpSpPr>
      <p:grpSpPr>
        <a:xfrm>
          <a:off x="0" y="0"/>
          <a:ext cx="0" cy="0"/>
          <a:chOff x="0" y="0"/>
          <a:chExt cx="0" cy="0"/>
        </a:xfrm>
      </p:grpSpPr>
      <p:sp>
        <p:nvSpPr>
          <p:cNvPr id="62" name="Google Shape;62;g277e7b7d3bf_1_82"/>
          <p:cNvSpPr txBox="1"/>
          <p:nvPr>
            <p:ph type="title"/>
          </p:nvPr>
        </p:nvSpPr>
        <p:spPr>
          <a:xfrm>
            <a:off x="1120302" y="3130767"/>
            <a:ext cx="17863500" cy="3953700"/>
          </a:xfrm>
          <a:prstGeom prst="rect">
            <a:avLst/>
          </a:prstGeom>
          <a:noFill/>
          <a:ln>
            <a:noFill/>
          </a:ln>
        </p:spPr>
        <p:txBody>
          <a:bodyPr anchorCtr="0" anchor="ctr" bIns="201025" lIns="201025" spcFirstLastPara="1" rIns="201025" wrap="square" tIns="201025">
            <a:noAutofit/>
          </a:bodyPr>
          <a:lstStyle>
            <a:lvl1pPr lvl="0"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1pPr>
            <a:lvl2pPr lvl="1"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2pPr>
            <a:lvl3pPr lvl="2"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3pPr>
            <a:lvl4pPr lvl="3"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4pPr>
            <a:lvl5pPr lvl="4"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5pPr>
            <a:lvl6pPr lvl="5"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6pPr>
            <a:lvl7pPr lvl="6"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7pPr>
            <a:lvl8pPr lvl="7"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8pPr>
            <a:lvl9pPr lvl="8" algn="ctr">
              <a:lnSpc>
                <a:spcPct val="100000"/>
              </a:lnSpc>
              <a:spcBef>
                <a:spcPts val="0"/>
              </a:spcBef>
              <a:spcAft>
                <a:spcPts val="0"/>
              </a:spcAft>
              <a:buClr>
                <a:schemeClr val="lt1"/>
              </a:buClr>
              <a:buSzPts val="10600"/>
              <a:buFont typeface="Lato"/>
              <a:buNone/>
              <a:defRPr b="0" sz="10600">
                <a:solidFill>
                  <a:schemeClr val="lt1"/>
                </a:solidFill>
                <a:latin typeface="Lato"/>
                <a:ea typeface="Lato"/>
                <a:cs typeface="Lato"/>
                <a:sym typeface="Lato"/>
              </a:defRPr>
            </a:lvl9pPr>
          </a:lstStyle>
          <a:p/>
        </p:txBody>
      </p:sp>
      <p:sp>
        <p:nvSpPr>
          <p:cNvPr id="63" name="Google Shape;63;g277e7b7d3bf_1_82"/>
          <p:cNvSpPr txBox="1"/>
          <p:nvPr>
            <p:ph idx="12" type="sldNum"/>
          </p:nvPr>
        </p:nvSpPr>
        <p:spPr>
          <a:xfrm>
            <a:off x="18666758" y="10292441"/>
            <a:ext cx="1206300" cy="865500"/>
          </a:xfrm>
          <a:prstGeom prst="rect">
            <a:avLst/>
          </a:prstGeom>
          <a:noFill/>
          <a:ln>
            <a:noFill/>
          </a:ln>
        </p:spPr>
        <p:txBody>
          <a:bodyPr anchorCtr="0" anchor="ctr" bIns="201025" lIns="201025" spcFirstLastPara="1" rIns="201025" wrap="square" tIns="201025">
            <a:noAutofit/>
          </a:bodyPr>
          <a:lstStyle>
            <a:lvl1pPr indent="0" lvl="0"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1pPr>
            <a:lvl2pPr indent="0" lvl="1"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2pPr>
            <a:lvl3pPr indent="0" lvl="2"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3pPr>
            <a:lvl4pPr indent="0" lvl="3"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4pPr>
            <a:lvl5pPr indent="0" lvl="4"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5pPr>
            <a:lvl6pPr indent="0" lvl="5"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6pPr>
            <a:lvl7pPr indent="0" lvl="6"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7pPr>
            <a:lvl8pPr indent="0" lvl="7"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8pPr>
            <a:lvl9pPr indent="0" lvl="8" marL="0" marR="0" rtl="0" algn="r">
              <a:lnSpc>
                <a:spcPct val="100000"/>
              </a:lnSpc>
              <a:spcBef>
                <a:spcPts val="0"/>
              </a:spcBef>
              <a:spcAft>
                <a:spcPts val="0"/>
              </a:spcAft>
              <a:buClr>
                <a:srgbClr val="000000"/>
              </a:buClr>
              <a:buSzPts val="2200"/>
              <a:buFont typeface="Arial"/>
              <a:buNone/>
              <a:defRPr b="0" i="0" sz="2200" u="none" cap="none" strike="noStrike">
                <a:solidFill>
                  <a:schemeClr val="l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gradFill>
          <a:gsLst>
            <a:gs pos="0">
              <a:srgbClr val="FFFFFF"/>
            </a:gs>
            <a:gs pos="57000">
              <a:srgbClr val="FFFFFF"/>
            </a:gs>
            <a:gs pos="100000">
              <a:srgbClr val="D9D9D9"/>
            </a:gs>
          </a:gsLst>
          <a:path path="circle">
            <a:fillToRect b="50%" l="50%" r="50%" t="50%"/>
          </a:path>
          <a:tileRect/>
        </a:gradFill>
      </p:bgPr>
    </p:bg>
    <p:spTree>
      <p:nvGrpSpPr>
        <p:cNvPr id="9" name="Shape 9"/>
        <p:cNvGrpSpPr/>
        <p:nvPr/>
      </p:nvGrpSpPr>
      <p:grpSpPr>
        <a:xfrm>
          <a:off x="0" y="0"/>
          <a:ext cx="0" cy="0"/>
          <a:chOff x="0" y="0"/>
          <a:chExt cx="0" cy="0"/>
        </a:xfrm>
      </p:grpSpPr>
      <p:sp>
        <p:nvSpPr>
          <p:cNvPr id="10" name="Google Shape;10;p15"/>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lvl1pPr lvl="0"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1pPr>
            <a:lvl2pPr lvl="1"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2pPr>
            <a:lvl3pPr lvl="2"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3pPr>
            <a:lvl4pPr lvl="3"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4pPr>
            <a:lvl5pPr lvl="4"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5pPr>
            <a:lvl6pPr lvl="5"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6pPr>
            <a:lvl7pPr lvl="6"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7pPr>
            <a:lvl8pPr lvl="7"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8pPr>
            <a:lvl9pPr lvl="8" marR="0" rtl="0" algn="l">
              <a:lnSpc>
                <a:spcPct val="75000"/>
              </a:lnSpc>
              <a:spcBef>
                <a:spcPts val="0"/>
              </a:spcBef>
              <a:spcAft>
                <a:spcPts val="0"/>
              </a:spcAft>
              <a:buClr>
                <a:srgbClr val="404040"/>
              </a:buClr>
              <a:buSzPts val="7900"/>
              <a:buFont typeface="Arial"/>
              <a:buNone/>
              <a:defRPr b="1" i="0" sz="7900" u="none" cap="none" strike="noStrike">
                <a:solidFill>
                  <a:srgbClr val="404040"/>
                </a:solidFill>
                <a:latin typeface="Arial"/>
                <a:ea typeface="Arial"/>
                <a:cs typeface="Arial"/>
                <a:sym typeface="Arial"/>
              </a:defRPr>
            </a:lvl9pPr>
          </a:lstStyle>
          <a:p/>
        </p:txBody>
      </p:sp>
      <p:sp>
        <p:nvSpPr>
          <p:cNvPr id="11" name="Google Shape;11;p15"/>
          <p:cNvSpPr/>
          <p:nvPr/>
        </p:nvSpPr>
        <p:spPr>
          <a:xfrm>
            <a:off x="0" y="10421357"/>
            <a:ext cx="20104200" cy="888000"/>
          </a:xfrm>
          <a:prstGeom prst="rect">
            <a:avLst/>
          </a:prstGeom>
          <a:solidFill>
            <a:schemeClr val="lt1"/>
          </a:solidFill>
          <a:ln>
            <a:noFill/>
          </a:ln>
        </p:spPr>
        <p:txBody>
          <a:bodyPr anchorCtr="0" anchor="ctr" bIns="75350" lIns="75350" spcFirstLastPara="1" rIns="75350" wrap="square" tIns="75350">
            <a:noAutofit/>
          </a:bodyPr>
          <a:lstStyle/>
          <a:p>
            <a:pPr indent="0" lvl="0" marL="0" marR="0" rtl="0" algn="ctr">
              <a:lnSpc>
                <a:spcPct val="100000"/>
              </a:lnSpc>
              <a:spcBef>
                <a:spcPts val="0"/>
              </a:spcBef>
              <a:spcAft>
                <a:spcPts val="0"/>
              </a:spcAft>
              <a:buClr>
                <a:srgbClr val="404040"/>
              </a:buClr>
              <a:buSzPts val="3000"/>
              <a:buFont typeface="Arial"/>
              <a:buNone/>
            </a:pPr>
            <a:r>
              <a:t/>
            </a:r>
            <a:endParaRPr b="0" i="0" sz="3000" u="none" cap="none" strike="noStrike">
              <a:solidFill>
                <a:srgbClr val="404040"/>
              </a:solidFill>
              <a:latin typeface="Arial"/>
              <a:ea typeface="Arial"/>
              <a:cs typeface="Arial"/>
              <a:sym typeface="Arial"/>
            </a:endParaRPr>
          </a:p>
        </p:txBody>
      </p:sp>
      <p:sp>
        <p:nvSpPr>
          <p:cNvPr id="12" name="Google Shape;12;p15"/>
          <p:cNvSpPr txBox="1"/>
          <p:nvPr>
            <p:ph idx="1" type="body"/>
          </p:nvPr>
        </p:nvSpPr>
        <p:spPr>
          <a:xfrm>
            <a:off x="837671" y="2136211"/>
            <a:ext cx="18428700" cy="7036800"/>
          </a:xfrm>
          <a:prstGeom prst="rect">
            <a:avLst/>
          </a:prstGeom>
          <a:noFill/>
          <a:ln>
            <a:noFill/>
          </a:ln>
        </p:spPr>
        <p:txBody>
          <a:bodyPr anchorCtr="0" anchor="t" bIns="75350" lIns="75350" spcFirstLastPara="1" rIns="75350" wrap="square" tIns="75350">
            <a:noAutofit/>
          </a:bodyPr>
          <a:lstStyle>
            <a:lvl1pPr indent="-520700" lvl="0" marL="4572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1pPr>
            <a:lvl2pPr indent="-520700" lvl="1" marL="9144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2pPr>
            <a:lvl3pPr indent="-520700" lvl="2" marL="13716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3pPr>
            <a:lvl4pPr indent="-520700" lvl="3" marL="18288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4pPr>
            <a:lvl5pPr indent="-520700" lvl="4" marL="22860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5pPr>
            <a:lvl6pPr indent="-520700" lvl="5" marL="27432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6pPr>
            <a:lvl7pPr indent="-520700" lvl="6" marL="32004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7pPr>
            <a:lvl8pPr indent="-520700" lvl="7" marL="36576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8pPr>
            <a:lvl9pPr indent="-520700" lvl="8" marL="4114800" marR="0" rtl="0" algn="l">
              <a:lnSpc>
                <a:spcPct val="100000"/>
              </a:lnSpc>
              <a:spcBef>
                <a:spcPts val="1000"/>
              </a:spcBef>
              <a:spcAft>
                <a:spcPts val="0"/>
              </a:spcAft>
              <a:buClr>
                <a:srgbClr val="A50021"/>
              </a:buClr>
              <a:buSzPts val="4600"/>
              <a:buFont typeface="Arial"/>
              <a:buChar char="•"/>
              <a:defRPr b="0" i="0" sz="4600" u="none" cap="none" strike="noStrike">
                <a:solidFill>
                  <a:schemeClr val="accent5"/>
                </a:solidFill>
                <a:latin typeface="Arial"/>
                <a:ea typeface="Arial"/>
                <a:cs typeface="Arial"/>
                <a:sym typeface="Arial"/>
              </a:defRPr>
            </a:lvl9pPr>
          </a:lstStyle>
          <a:p/>
        </p:txBody>
      </p:sp>
      <p:sp>
        <p:nvSpPr>
          <p:cNvPr id="13" name="Google Shape;13;p15"/>
          <p:cNvSpPr txBox="1"/>
          <p:nvPr/>
        </p:nvSpPr>
        <p:spPr>
          <a:xfrm>
            <a:off x="12900131" y="10806712"/>
            <a:ext cx="6366000" cy="377100"/>
          </a:xfrm>
          <a:prstGeom prst="rect">
            <a:avLst/>
          </a:prstGeom>
          <a:noFill/>
          <a:ln>
            <a:noFill/>
          </a:ln>
        </p:spPr>
        <p:txBody>
          <a:bodyPr anchorCtr="0" anchor="t" bIns="0" lIns="0" spcFirstLastPara="1" rIns="0" wrap="square" tIns="0">
            <a:noAutofit/>
          </a:bodyPr>
          <a:lstStyle/>
          <a:p>
            <a:pPr indent="0" lvl="0" marL="0" marR="0" rtl="0" algn="r">
              <a:lnSpc>
                <a:spcPct val="100000"/>
              </a:lnSpc>
              <a:spcBef>
                <a:spcPts val="0"/>
              </a:spcBef>
              <a:spcAft>
                <a:spcPts val="0"/>
              </a:spcAft>
              <a:buClr>
                <a:srgbClr val="A6A6A6"/>
              </a:buClr>
              <a:buSzPts val="2300"/>
              <a:buFont typeface="Arial"/>
              <a:buNone/>
            </a:pPr>
            <a:r>
              <a:rPr b="1" i="0" lang="en-US" sz="2300" u="none" cap="none" strike="noStrike">
                <a:solidFill>
                  <a:srgbClr val="A6A6A6"/>
                </a:solidFill>
                <a:latin typeface="Arial"/>
                <a:ea typeface="Arial"/>
                <a:cs typeface="Arial"/>
                <a:sym typeface="Arial"/>
              </a:rPr>
              <a:t>www.CaliforniaSPAC.org</a:t>
            </a:r>
            <a:endParaRPr b="0" i="0" sz="2300" u="none" cap="none" strike="noStrike">
              <a:solidFill>
                <a:srgbClr val="000000"/>
              </a:solidFill>
              <a:latin typeface="Arial"/>
              <a:ea typeface="Arial"/>
              <a:cs typeface="Arial"/>
              <a:sym typeface="Arial"/>
            </a:endParaRPr>
          </a:p>
        </p:txBody>
      </p:sp>
      <p:grpSp>
        <p:nvGrpSpPr>
          <p:cNvPr id="14" name="Google Shape;14;p15"/>
          <p:cNvGrpSpPr/>
          <p:nvPr/>
        </p:nvGrpSpPr>
        <p:grpSpPr>
          <a:xfrm>
            <a:off x="837651" y="10504569"/>
            <a:ext cx="2804282" cy="804201"/>
            <a:chOff x="482600" y="6515100"/>
            <a:chExt cx="1151183" cy="306900"/>
          </a:xfrm>
        </p:grpSpPr>
        <p:sp>
          <p:nvSpPr>
            <p:cNvPr id="15" name="Google Shape;15;p15"/>
            <p:cNvSpPr/>
            <p:nvPr/>
          </p:nvSpPr>
          <p:spPr>
            <a:xfrm>
              <a:off x="482600" y="6515100"/>
              <a:ext cx="1151100" cy="306900"/>
            </a:xfrm>
            <a:prstGeom prst="rect">
              <a:avLst/>
            </a:prstGeom>
            <a:solidFill>
              <a:schemeClr val="lt1"/>
            </a:solidFill>
            <a:ln>
              <a:noFill/>
            </a:ln>
          </p:spPr>
          <p:txBody>
            <a:bodyPr anchorCtr="0" anchor="ctr" bIns="75350" lIns="150750" spcFirstLastPara="1" rIns="150750" wrap="square" tIns="75350">
              <a:noAutofit/>
            </a:bodyPr>
            <a:lstStyle/>
            <a:p>
              <a:pPr indent="0" lvl="0" marL="0" marR="0" rtl="0" algn="ctr">
                <a:lnSpc>
                  <a:spcPct val="100000"/>
                </a:lnSpc>
                <a:spcBef>
                  <a:spcPts val="0"/>
                </a:spcBef>
                <a:spcAft>
                  <a:spcPts val="0"/>
                </a:spcAft>
                <a:buClr>
                  <a:srgbClr val="000000"/>
                </a:buClr>
                <a:buSzPts val="2300"/>
                <a:buFont typeface="Arial"/>
                <a:buNone/>
              </a:pPr>
              <a:r>
                <a:t/>
              </a:r>
              <a:endParaRPr b="0" i="0" sz="2300" u="none" cap="none" strike="noStrike">
                <a:solidFill>
                  <a:schemeClr val="lt1"/>
                </a:solidFill>
                <a:latin typeface="Arial"/>
                <a:ea typeface="Arial"/>
                <a:cs typeface="Arial"/>
                <a:sym typeface="Arial"/>
              </a:endParaRPr>
            </a:p>
          </p:txBody>
        </p:sp>
        <p:pic>
          <p:nvPicPr>
            <p:cNvPr id="16" name="Google Shape;16;p15"/>
            <p:cNvPicPr preferRelativeResize="0"/>
            <p:nvPr/>
          </p:nvPicPr>
          <p:blipFill rotWithShape="1">
            <a:blip r:embed="rId1">
              <a:alphaModFix/>
            </a:blip>
            <a:srcRect b="0" l="0" r="0" t="0"/>
            <a:stretch/>
          </p:blipFill>
          <p:spPr>
            <a:xfrm>
              <a:off x="508000" y="6530340"/>
              <a:ext cx="1125783" cy="274320"/>
            </a:xfrm>
            <a:prstGeom prst="rect">
              <a:avLst/>
            </a:prstGeom>
            <a:noFill/>
            <a:ln>
              <a:noFill/>
            </a:ln>
          </p:spPr>
        </p:pic>
      </p:gr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Lst>
  <p:transition spd="slow">
    <p:push/>
  </p:transition>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4.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g25f8d7312bc_0_128"/>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Header</a:t>
            </a:r>
            <a:endParaRPr sz="6900"/>
          </a:p>
        </p:txBody>
      </p:sp>
      <p:sp>
        <p:nvSpPr>
          <p:cNvPr id="69" name="Google Shape;69;g25f8d7312bc_0_128"/>
          <p:cNvSpPr/>
          <p:nvPr/>
        </p:nvSpPr>
        <p:spPr>
          <a:xfrm>
            <a:off x="-1" y="0"/>
            <a:ext cx="10052051" cy="10405550"/>
          </a:xfrm>
          <a:prstGeom prst="rect">
            <a:avLst/>
          </a:prstGeom>
          <a:solidFill>
            <a:schemeClr val="accen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70" name="Google Shape;70;g25f8d7312bc_0_128"/>
          <p:cNvSpPr txBox="1"/>
          <p:nvPr>
            <p:ph idx="1" type="body"/>
          </p:nvPr>
        </p:nvSpPr>
        <p:spPr>
          <a:xfrm>
            <a:off x="400525" y="1965700"/>
            <a:ext cx="8183700" cy="7036800"/>
          </a:xfrm>
          <a:prstGeom prst="rect">
            <a:avLst/>
          </a:prstGeom>
          <a:noFill/>
          <a:ln>
            <a:noFill/>
          </a:ln>
        </p:spPr>
        <p:txBody>
          <a:bodyPr anchorCtr="0" anchor="t" bIns="75350" lIns="75350" spcFirstLastPara="1" rIns="75350" wrap="square" tIns="75350">
            <a:noAutofit/>
          </a:bodyPr>
          <a:lstStyle/>
          <a:p>
            <a:pPr indent="0" lvl="0" marL="0" rtl="0" algn="ctr">
              <a:lnSpc>
                <a:spcPct val="90000"/>
              </a:lnSpc>
              <a:spcBef>
                <a:spcPts val="0"/>
              </a:spcBef>
              <a:spcAft>
                <a:spcPts val="0"/>
              </a:spcAft>
              <a:buClr>
                <a:srgbClr val="404040"/>
              </a:buClr>
              <a:buSzPts val="3000"/>
              <a:buFont typeface="Arial"/>
              <a:buNone/>
            </a:pPr>
            <a:r>
              <a:rPr b="1" lang="en-US" sz="9900">
                <a:solidFill>
                  <a:schemeClr val="lt1"/>
                </a:solidFill>
              </a:rPr>
              <a:t>Home League Advocacy</a:t>
            </a:r>
            <a:endParaRPr b="1" sz="9900">
              <a:solidFill>
                <a:schemeClr val="lt1"/>
              </a:solidFill>
            </a:endParaRPr>
          </a:p>
          <a:p>
            <a:pPr indent="0" lvl="0" marL="0" rtl="0" algn="ctr">
              <a:lnSpc>
                <a:spcPct val="75000"/>
              </a:lnSpc>
              <a:spcBef>
                <a:spcPts val="0"/>
              </a:spcBef>
              <a:spcAft>
                <a:spcPts val="0"/>
              </a:spcAft>
              <a:buClr>
                <a:srgbClr val="404040"/>
              </a:buClr>
              <a:buSzPts val="3000"/>
              <a:buFont typeface="Arial"/>
              <a:buNone/>
            </a:pPr>
            <a:r>
              <a:t/>
            </a:r>
            <a:endParaRPr b="1" sz="9900">
              <a:solidFill>
                <a:schemeClr val="lt1"/>
              </a:solidFill>
            </a:endParaRPr>
          </a:p>
          <a:p>
            <a:pPr indent="0" lvl="0" marL="0" rtl="0" algn="l">
              <a:lnSpc>
                <a:spcPct val="75000"/>
              </a:lnSpc>
              <a:spcBef>
                <a:spcPts val="0"/>
              </a:spcBef>
              <a:spcAft>
                <a:spcPts val="0"/>
              </a:spcAft>
              <a:buClr>
                <a:srgbClr val="404040"/>
              </a:buClr>
              <a:buSzPts val="3000"/>
              <a:buFont typeface="Arial"/>
              <a:buNone/>
            </a:pPr>
            <a:r>
              <a:t/>
            </a:r>
            <a:endParaRPr sz="7200">
              <a:solidFill>
                <a:schemeClr val="lt1"/>
              </a:solidFill>
            </a:endParaRPr>
          </a:p>
          <a:p>
            <a:pPr indent="0" lvl="0" marL="0" rtl="0" algn="ctr">
              <a:lnSpc>
                <a:spcPct val="75000"/>
              </a:lnSpc>
              <a:spcBef>
                <a:spcPts val="0"/>
              </a:spcBef>
              <a:spcAft>
                <a:spcPts val="0"/>
              </a:spcAft>
              <a:buClr>
                <a:srgbClr val="404040"/>
              </a:buClr>
              <a:buSzPts val="3000"/>
              <a:buFont typeface="Arial"/>
              <a:buNone/>
            </a:pPr>
            <a:r>
              <a:rPr lang="en-US" sz="6000">
                <a:solidFill>
                  <a:schemeClr val="lt1"/>
                </a:solidFill>
              </a:rPr>
              <a:t>Presented by </a:t>
            </a:r>
            <a:endParaRPr/>
          </a:p>
          <a:p>
            <a:pPr indent="0" lvl="0" marL="0" rtl="0" algn="ctr">
              <a:lnSpc>
                <a:spcPct val="75000"/>
              </a:lnSpc>
              <a:spcBef>
                <a:spcPts val="0"/>
              </a:spcBef>
              <a:spcAft>
                <a:spcPts val="0"/>
              </a:spcAft>
              <a:buClr>
                <a:srgbClr val="404040"/>
              </a:buClr>
              <a:buSzPts val="3000"/>
              <a:buFont typeface="Arial"/>
              <a:buNone/>
            </a:pPr>
            <a:r>
              <a:rPr lang="en-US" sz="6000">
                <a:solidFill>
                  <a:schemeClr val="lt1"/>
                </a:solidFill>
              </a:rPr>
              <a:t>[Full Name]</a:t>
            </a:r>
            <a:endParaRPr/>
          </a:p>
        </p:txBody>
      </p:sp>
      <p:pic>
        <p:nvPicPr>
          <p:cNvPr id="71" name="Google Shape;71;g25f8d7312bc_0_128"/>
          <p:cNvPicPr preferRelativeResize="0"/>
          <p:nvPr/>
        </p:nvPicPr>
        <p:blipFill rotWithShape="1">
          <a:blip r:embed="rId3">
            <a:alphaModFix/>
          </a:blip>
          <a:srcRect b="0" l="22687" r="14310" t="0"/>
          <a:stretch/>
        </p:blipFill>
        <p:spPr>
          <a:xfrm>
            <a:off x="9722153" y="0"/>
            <a:ext cx="10381947" cy="104055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g27794b21cb2_0_34"/>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What to Keep in Mind When </a:t>
            </a:r>
            <a:r>
              <a:rPr i="1" lang="en-US" sz="6900">
                <a:solidFill>
                  <a:srgbClr val="A50021"/>
                </a:solidFill>
              </a:rPr>
              <a:t>W</a:t>
            </a:r>
            <a:r>
              <a:rPr i="1" lang="en-US" sz="6900">
                <a:solidFill>
                  <a:srgbClr val="A50021"/>
                </a:solidFill>
              </a:rPr>
              <a:t>riting</a:t>
            </a:r>
            <a:r>
              <a:rPr lang="en-US" sz="6900"/>
              <a:t> </a:t>
            </a:r>
            <a:endParaRPr sz="6900"/>
          </a:p>
        </p:txBody>
      </p:sp>
      <p:sp>
        <p:nvSpPr>
          <p:cNvPr id="165" name="Google Shape;165;g27794b21cb2_0_34"/>
          <p:cNvSpPr txBox="1"/>
          <p:nvPr>
            <p:ph idx="1" type="body"/>
          </p:nvPr>
        </p:nvSpPr>
        <p:spPr>
          <a:xfrm>
            <a:off x="837675" y="2136200"/>
            <a:ext cx="18428700" cy="7036800"/>
          </a:xfrm>
          <a:prstGeom prst="rect">
            <a:avLst/>
          </a:prstGeom>
          <a:noFill/>
          <a:ln>
            <a:noFill/>
          </a:ln>
        </p:spPr>
        <p:txBody>
          <a:bodyPr anchorCtr="0" anchor="t" bIns="75350" lIns="75350" spcFirstLastPara="1" rIns="75350" wrap="square" tIns="75350">
            <a:noAutofit/>
          </a:bodyPr>
          <a:lstStyle/>
          <a:p>
            <a:pPr indent="-622300" lvl="0" marL="749300" rtl="0" algn="l">
              <a:lnSpc>
                <a:spcPct val="100000"/>
              </a:lnSpc>
              <a:spcBef>
                <a:spcPts val="2000"/>
              </a:spcBef>
              <a:spcAft>
                <a:spcPts val="0"/>
              </a:spcAft>
              <a:buSzPts val="4000"/>
              <a:buChar char="▪"/>
            </a:pPr>
            <a:r>
              <a:rPr b="1" lang="en-US" sz="4000"/>
              <a:t>State that you are a Junior League member and a constituent:</a:t>
            </a:r>
            <a:r>
              <a:rPr lang="en-US" sz="4000"/>
              <a:t> This matters because leaders are most interested in the opinions of people who live in their area.</a:t>
            </a:r>
            <a:endParaRPr sz="4000"/>
          </a:p>
          <a:p>
            <a:pPr indent="-622300" lvl="0" marL="749300" rtl="0" algn="l">
              <a:lnSpc>
                <a:spcPct val="100000"/>
              </a:lnSpc>
              <a:spcBef>
                <a:spcPts val="2000"/>
              </a:spcBef>
              <a:spcAft>
                <a:spcPts val="0"/>
              </a:spcAft>
              <a:buSzPts val="4000"/>
              <a:buChar char="▪"/>
            </a:pPr>
            <a:r>
              <a:rPr b="1" lang="en-US" sz="4000"/>
              <a:t>Personalize your letter: </a:t>
            </a:r>
            <a:r>
              <a:rPr lang="en-US" sz="4000"/>
              <a:t>Research shows that personal letters have the most impact on decision-makers. If you are basing your letter on a form letter, rewrite it and consider using your Junior League stationery. This also gives you the chance to include your story, which is what will have the most impact.</a:t>
            </a:r>
            <a:endParaRPr sz="4000"/>
          </a:p>
          <a:p>
            <a:pPr indent="-622300" lvl="0" marL="749300" rtl="0" algn="l">
              <a:lnSpc>
                <a:spcPct val="100000"/>
              </a:lnSpc>
              <a:spcBef>
                <a:spcPts val="2000"/>
              </a:spcBef>
              <a:spcAft>
                <a:spcPts val="0"/>
              </a:spcAft>
              <a:buSzPts val="4000"/>
              <a:buChar char="▪"/>
            </a:pPr>
            <a:r>
              <a:rPr b="1" lang="en-US" sz="4000"/>
              <a:t>Local, local, local: </a:t>
            </a:r>
            <a:r>
              <a:rPr lang="en-US" sz="4000"/>
              <a:t> Make a strong connection between your issue area and what you and the decision-maker see in your home community. </a:t>
            </a:r>
            <a:endParaRPr sz="4000"/>
          </a:p>
          <a:p>
            <a:pPr indent="-628650" lvl="0" marL="749300" rtl="0" algn="l">
              <a:lnSpc>
                <a:spcPct val="100000"/>
              </a:lnSpc>
              <a:spcBef>
                <a:spcPts val="2000"/>
              </a:spcBef>
              <a:spcAft>
                <a:spcPts val="0"/>
              </a:spcAft>
              <a:buSzPts val="4100"/>
              <a:buChar char="▪"/>
            </a:pPr>
            <a:r>
              <a:rPr b="1" lang="en-US" sz="4000"/>
              <a:t>Show restraint: </a:t>
            </a:r>
            <a:r>
              <a:rPr lang="en-US" sz="4000"/>
              <a:t> Keep your letter brief and succinct—1 page or less.</a:t>
            </a:r>
            <a:r>
              <a:rPr lang="en-US" sz="4100"/>
              <a:t> </a:t>
            </a:r>
            <a:endParaRPr sz="4100"/>
          </a:p>
          <a:p>
            <a:pPr indent="0" lvl="0" marL="0" rtl="0" algn="l">
              <a:lnSpc>
                <a:spcPct val="100000"/>
              </a:lnSpc>
              <a:spcBef>
                <a:spcPts val="2000"/>
              </a:spcBef>
              <a:spcAft>
                <a:spcPts val="0"/>
              </a:spcAft>
              <a:buSzPts val="3000"/>
              <a:buNone/>
            </a:pPr>
            <a:r>
              <a:t/>
            </a:r>
            <a:endParaRPr b="1" sz="410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g27794b21cb2_0_45"/>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What to Include in </a:t>
            </a:r>
            <a:r>
              <a:rPr i="1" lang="en-US" sz="6900">
                <a:solidFill>
                  <a:srgbClr val="A50021"/>
                </a:solidFill>
              </a:rPr>
              <a:t>W</a:t>
            </a:r>
            <a:r>
              <a:rPr i="1" lang="en-US" sz="6900">
                <a:solidFill>
                  <a:srgbClr val="A50021"/>
                </a:solidFill>
              </a:rPr>
              <a:t>ritten Format</a:t>
            </a:r>
            <a:r>
              <a:rPr lang="en-US" sz="6900"/>
              <a:t> </a:t>
            </a:r>
            <a:endParaRPr sz="6900"/>
          </a:p>
        </p:txBody>
      </p:sp>
      <p:sp>
        <p:nvSpPr>
          <p:cNvPr id="171" name="Google Shape;171;g27794b21cb2_0_45"/>
          <p:cNvSpPr txBox="1"/>
          <p:nvPr>
            <p:ph idx="1" type="body"/>
          </p:nvPr>
        </p:nvSpPr>
        <p:spPr>
          <a:xfrm>
            <a:off x="837675" y="2033016"/>
            <a:ext cx="19161300" cy="7673400"/>
          </a:xfrm>
          <a:prstGeom prst="rect">
            <a:avLst/>
          </a:prstGeom>
          <a:noFill/>
          <a:ln>
            <a:noFill/>
          </a:ln>
        </p:spPr>
        <p:txBody>
          <a:bodyPr anchorCtr="0" anchor="t" bIns="75350" lIns="75350" spcFirstLastPara="1" rIns="75350" wrap="square" tIns="75350">
            <a:noAutofit/>
          </a:bodyPr>
          <a:lstStyle/>
          <a:p>
            <a:pPr indent="0" lvl="0" marL="0" rtl="0" algn="l">
              <a:lnSpc>
                <a:spcPct val="100000"/>
              </a:lnSpc>
              <a:spcBef>
                <a:spcPts val="2000"/>
              </a:spcBef>
              <a:spcAft>
                <a:spcPts val="0"/>
              </a:spcAft>
              <a:buClr>
                <a:schemeClr val="dk1"/>
              </a:buClr>
              <a:buSzPts val="1100"/>
              <a:buFont typeface="Arial"/>
              <a:buNone/>
            </a:pPr>
            <a:r>
              <a:rPr b="1" lang="en-US" sz="3600"/>
              <a:t>Dear Senator/Representative _________.</a:t>
            </a:r>
            <a:endParaRPr b="1" sz="3600"/>
          </a:p>
          <a:p>
            <a:pPr indent="0" lvl="0" marL="0" rtl="0" algn="l">
              <a:lnSpc>
                <a:spcPct val="100000"/>
              </a:lnSpc>
              <a:spcBef>
                <a:spcPts val="2000"/>
              </a:spcBef>
              <a:spcAft>
                <a:spcPts val="0"/>
              </a:spcAft>
              <a:buClr>
                <a:schemeClr val="dk1"/>
              </a:buClr>
              <a:buSzPts val="1100"/>
              <a:buFont typeface="Arial"/>
              <a:buNone/>
            </a:pPr>
            <a:r>
              <a:rPr b="1" lang="en-US" sz="3600"/>
              <a:t>Opening Paragraph:</a:t>
            </a:r>
            <a:endParaRPr b="1" sz="3600"/>
          </a:p>
          <a:p>
            <a:pPr indent="-457200" lvl="0" marL="457200" rtl="0" algn="l">
              <a:lnSpc>
                <a:spcPct val="100000"/>
              </a:lnSpc>
              <a:spcBef>
                <a:spcPts val="0"/>
              </a:spcBef>
              <a:spcAft>
                <a:spcPts val="0"/>
              </a:spcAft>
              <a:buSzPts val="3600"/>
              <a:buChar char="▪"/>
            </a:pPr>
            <a:r>
              <a:rPr lang="en-US" sz="3600"/>
              <a:t>States the subject of the letter</a:t>
            </a:r>
            <a:endParaRPr sz="3600"/>
          </a:p>
          <a:p>
            <a:pPr indent="-457200" lvl="0" marL="457200" rtl="0" algn="l">
              <a:lnSpc>
                <a:spcPct val="100000"/>
              </a:lnSpc>
              <a:spcBef>
                <a:spcPts val="0"/>
              </a:spcBef>
              <a:spcAft>
                <a:spcPts val="0"/>
              </a:spcAft>
              <a:buSzPts val="3600"/>
              <a:buChar char="▪"/>
            </a:pPr>
            <a:r>
              <a:rPr lang="en-US" sz="3600"/>
              <a:t>Gives the bill number or name, if available</a:t>
            </a:r>
            <a:endParaRPr sz="3600"/>
          </a:p>
          <a:p>
            <a:pPr indent="-457200" lvl="0" marL="457200" rtl="0" algn="l">
              <a:lnSpc>
                <a:spcPct val="100000"/>
              </a:lnSpc>
              <a:spcBef>
                <a:spcPts val="0"/>
              </a:spcBef>
              <a:spcAft>
                <a:spcPts val="0"/>
              </a:spcAft>
              <a:buSzPts val="3600"/>
              <a:buChar char="▪"/>
            </a:pPr>
            <a:r>
              <a:rPr lang="en-US" sz="3600"/>
              <a:t>Identifies the writer and their connection to the issue</a:t>
            </a:r>
            <a:endParaRPr sz="3600"/>
          </a:p>
          <a:p>
            <a:pPr indent="0" lvl="0" marL="0" rtl="0" algn="l">
              <a:lnSpc>
                <a:spcPct val="100000"/>
              </a:lnSpc>
              <a:spcBef>
                <a:spcPts val="2000"/>
              </a:spcBef>
              <a:spcAft>
                <a:spcPts val="0"/>
              </a:spcAft>
              <a:buClr>
                <a:schemeClr val="dk1"/>
              </a:buClr>
              <a:buSzPts val="1100"/>
              <a:buFont typeface="Arial"/>
              <a:buNone/>
            </a:pPr>
            <a:r>
              <a:rPr b="1" lang="en-US" sz="3600"/>
              <a:t>Body of Letter:</a:t>
            </a:r>
            <a:endParaRPr b="1" sz="3600"/>
          </a:p>
          <a:p>
            <a:pPr indent="-457200" lvl="0" marL="457200" rtl="0" algn="l">
              <a:lnSpc>
                <a:spcPct val="100000"/>
              </a:lnSpc>
              <a:spcBef>
                <a:spcPts val="0"/>
              </a:spcBef>
              <a:spcAft>
                <a:spcPts val="0"/>
              </a:spcAft>
              <a:buSzPts val="3600"/>
              <a:buChar char="▪"/>
            </a:pPr>
            <a:r>
              <a:rPr lang="en-US" sz="3600"/>
              <a:t>Explains the issue simply and factually</a:t>
            </a:r>
            <a:endParaRPr sz="3600"/>
          </a:p>
          <a:p>
            <a:pPr indent="-457200" lvl="0" marL="457200" rtl="0" algn="l">
              <a:lnSpc>
                <a:spcPct val="100000"/>
              </a:lnSpc>
              <a:spcBef>
                <a:spcPts val="0"/>
              </a:spcBef>
              <a:spcAft>
                <a:spcPts val="0"/>
              </a:spcAft>
              <a:buSzPts val="3600"/>
              <a:buChar char="▪"/>
            </a:pPr>
            <a:r>
              <a:rPr lang="en-US" sz="3600"/>
              <a:t>Gives a local example of potential effects</a:t>
            </a:r>
            <a:endParaRPr sz="3600"/>
          </a:p>
          <a:p>
            <a:pPr indent="-457200" lvl="0" marL="457200" rtl="0" algn="l">
              <a:lnSpc>
                <a:spcPct val="100000"/>
              </a:lnSpc>
              <a:spcBef>
                <a:spcPts val="0"/>
              </a:spcBef>
              <a:spcAft>
                <a:spcPts val="0"/>
              </a:spcAft>
              <a:buSzPts val="3600"/>
              <a:buChar char="▪"/>
            </a:pPr>
            <a:r>
              <a:rPr lang="en-US" sz="3600"/>
              <a:t>Clearly states support for or opposition to the bill or area of concern</a:t>
            </a:r>
            <a:endParaRPr sz="3600"/>
          </a:p>
          <a:p>
            <a:pPr indent="-457200" lvl="0" marL="457200" rtl="0" algn="l">
              <a:lnSpc>
                <a:spcPct val="100000"/>
              </a:lnSpc>
              <a:spcBef>
                <a:spcPts val="0"/>
              </a:spcBef>
              <a:spcAft>
                <a:spcPts val="0"/>
              </a:spcAft>
              <a:buSzPts val="3600"/>
              <a:buChar char="▪"/>
            </a:pPr>
            <a:r>
              <a:rPr lang="en-US" sz="3600"/>
              <a:t>Is polite and non-threatening</a:t>
            </a:r>
            <a:endParaRPr sz="3600"/>
          </a:p>
          <a:p>
            <a:pPr indent="-457200" lvl="0" marL="457200" rtl="0" algn="l">
              <a:lnSpc>
                <a:spcPct val="100000"/>
              </a:lnSpc>
              <a:spcBef>
                <a:spcPts val="0"/>
              </a:spcBef>
              <a:spcAft>
                <a:spcPts val="0"/>
              </a:spcAft>
              <a:buSzPts val="3600"/>
              <a:buChar char="▪"/>
            </a:pPr>
            <a:r>
              <a:rPr lang="en-US" sz="3600"/>
              <a:t>Thanks the elected official for their attention to the issue.</a:t>
            </a:r>
            <a:endParaRPr sz="3600"/>
          </a:p>
          <a:p>
            <a:pPr indent="-457200" lvl="0" marL="457200" rtl="0" algn="l">
              <a:lnSpc>
                <a:spcPct val="100000"/>
              </a:lnSpc>
              <a:spcBef>
                <a:spcPts val="0"/>
              </a:spcBef>
              <a:spcAft>
                <a:spcPts val="0"/>
              </a:spcAft>
              <a:buSzPts val="3600"/>
              <a:buChar char="▪"/>
            </a:pPr>
            <a:r>
              <a:rPr lang="en-US" sz="3600"/>
              <a:t>Offers to provide more information on uprequest and includes your contact information</a:t>
            </a:r>
            <a:endParaRPr sz="3600"/>
          </a:p>
          <a:p>
            <a:pPr indent="-457200" lvl="0" marL="457200" rtl="0" algn="l">
              <a:lnSpc>
                <a:spcPct val="100000"/>
              </a:lnSpc>
              <a:spcBef>
                <a:spcPts val="0"/>
              </a:spcBef>
              <a:spcAft>
                <a:spcPts val="0"/>
              </a:spcAft>
              <a:buSzPts val="3600"/>
              <a:buChar char="▪"/>
            </a:pPr>
            <a:r>
              <a:rPr lang="en-US" sz="3600"/>
              <a:t>Asks for a reply</a:t>
            </a:r>
            <a:endParaRPr b="1" sz="39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g27794b21cb2_0_39"/>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What to Keep in Mind When </a:t>
            </a:r>
            <a:r>
              <a:rPr i="1" lang="en-US" sz="6900">
                <a:solidFill>
                  <a:srgbClr val="A50021"/>
                </a:solidFill>
              </a:rPr>
              <a:t>E</a:t>
            </a:r>
            <a:r>
              <a:rPr i="1" lang="en-US" sz="6900">
                <a:solidFill>
                  <a:srgbClr val="A50021"/>
                </a:solidFill>
              </a:rPr>
              <a:t>mailing</a:t>
            </a:r>
            <a:r>
              <a:rPr lang="en-US" sz="6900"/>
              <a:t> </a:t>
            </a:r>
            <a:endParaRPr sz="6900"/>
          </a:p>
        </p:txBody>
      </p:sp>
      <p:sp>
        <p:nvSpPr>
          <p:cNvPr id="177" name="Google Shape;177;g27794b21cb2_0_39"/>
          <p:cNvSpPr txBox="1"/>
          <p:nvPr>
            <p:ph idx="1" type="body"/>
          </p:nvPr>
        </p:nvSpPr>
        <p:spPr>
          <a:xfrm>
            <a:off x="837675" y="1865376"/>
            <a:ext cx="18428700" cy="7307624"/>
          </a:xfrm>
          <a:prstGeom prst="rect">
            <a:avLst/>
          </a:prstGeom>
          <a:noFill/>
          <a:ln>
            <a:noFill/>
          </a:ln>
        </p:spPr>
        <p:txBody>
          <a:bodyPr anchorCtr="0" anchor="t" bIns="75350" lIns="75350" spcFirstLastPara="1" rIns="75350" wrap="square" tIns="75350">
            <a:noAutofit/>
          </a:bodyPr>
          <a:lstStyle/>
          <a:p>
            <a:pPr indent="-628650" lvl="0" marL="749300" rtl="0" algn="l">
              <a:lnSpc>
                <a:spcPct val="100000"/>
              </a:lnSpc>
              <a:spcBef>
                <a:spcPts val="2000"/>
              </a:spcBef>
              <a:spcAft>
                <a:spcPts val="0"/>
              </a:spcAft>
              <a:buSzPts val="4100"/>
              <a:buChar char="▪"/>
            </a:pPr>
            <a:r>
              <a:rPr b="1" lang="en-US" sz="4100"/>
              <a:t>In the subject line of the message, state that you are a Junior League member and member of their community:</a:t>
            </a:r>
            <a:r>
              <a:rPr lang="en-US" sz="4100"/>
              <a:t>  This strategy will increase the likelihood that your message is read. (e.g., Subject: Message on behalf of the Junior League of </a:t>
            </a:r>
            <a:r>
              <a:rPr i="1" lang="en-US" sz="4100"/>
              <a:t>Your Town</a:t>
            </a:r>
            <a:r>
              <a:rPr lang="en-US" sz="4100"/>
              <a:t>) </a:t>
            </a:r>
            <a:endParaRPr sz="4100"/>
          </a:p>
          <a:p>
            <a:pPr indent="-628650" lvl="0" marL="749300" rtl="0" algn="l">
              <a:lnSpc>
                <a:spcPct val="100000"/>
              </a:lnSpc>
              <a:spcBef>
                <a:spcPts val="2000"/>
              </a:spcBef>
              <a:spcAft>
                <a:spcPts val="0"/>
              </a:spcAft>
              <a:buSzPts val="4100"/>
              <a:buChar char="▪"/>
            </a:pPr>
            <a:r>
              <a:rPr b="1" lang="en-US" sz="4100"/>
              <a:t>If the email is mass-produced, modify it:</a:t>
            </a:r>
            <a:r>
              <a:rPr lang="en-US" sz="4100"/>
              <a:t>  It doesn’t take much time to insert your ask, personal story, and perspective, and it makes a big difference in making your email credible rather than “canned.” </a:t>
            </a:r>
            <a:endParaRPr sz="4100"/>
          </a:p>
          <a:p>
            <a:pPr indent="-628650" lvl="0" marL="749300" rtl="0" algn="l">
              <a:lnSpc>
                <a:spcPct val="100000"/>
              </a:lnSpc>
              <a:spcBef>
                <a:spcPts val="2000"/>
              </a:spcBef>
              <a:spcAft>
                <a:spcPts val="0"/>
              </a:spcAft>
              <a:buSzPts val="4100"/>
              <a:buChar char="▪"/>
            </a:pPr>
            <a:r>
              <a:rPr b="1" lang="en-US" sz="4100"/>
              <a:t>Follow-up:</a:t>
            </a:r>
            <a:r>
              <a:rPr lang="en-US" sz="4100"/>
              <a:t>  Because email is a more casual and often a mass-produced mode of communication, be sure that you are using other methods to persuade decision-makers. Follow your email with a phone call, personal letter or visit.</a:t>
            </a:r>
            <a:endParaRPr sz="41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g27794b21cb2_0_50"/>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What to Keep in Mind When </a:t>
            </a:r>
            <a:r>
              <a:rPr i="1" lang="en-US" sz="6900">
                <a:solidFill>
                  <a:srgbClr val="A50021"/>
                </a:solidFill>
              </a:rPr>
              <a:t>M</a:t>
            </a:r>
            <a:r>
              <a:rPr i="1" lang="en-US" sz="6900">
                <a:solidFill>
                  <a:srgbClr val="A50021"/>
                </a:solidFill>
              </a:rPr>
              <a:t>eeting</a:t>
            </a:r>
            <a:endParaRPr sz="6900"/>
          </a:p>
        </p:txBody>
      </p:sp>
      <p:sp>
        <p:nvSpPr>
          <p:cNvPr id="183" name="Google Shape;183;g27794b21cb2_0_50"/>
          <p:cNvSpPr txBox="1"/>
          <p:nvPr>
            <p:ph idx="1" type="body"/>
          </p:nvPr>
        </p:nvSpPr>
        <p:spPr>
          <a:xfrm>
            <a:off x="837675" y="2136200"/>
            <a:ext cx="18428700" cy="7036800"/>
          </a:xfrm>
          <a:prstGeom prst="rect">
            <a:avLst/>
          </a:prstGeom>
          <a:noFill/>
          <a:ln>
            <a:noFill/>
          </a:ln>
        </p:spPr>
        <p:txBody>
          <a:bodyPr anchorCtr="0" anchor="t" bIns="75350" lIns="75350" spcFirstLastPara="1" rIns="75350" wrap="square" tIns="75350">
            <a:noAutofit/>
          </a:bodyPr>
          <a:lstStyle/>
          <a:p>
            <a:pPr indent="-628650" lvl="0" marL="749300" rtl="0" algn="l">
              <a:lnSpc>
                <a:spcPct val="100000"/>
              </a:lnSpc>
              <a:spcBef>
                <a:spcPts val="2000"/>
              </a:spcBef>
              <a:spcAft>
                <a:spcPts val="0"/>
              </a:spcAft>
              <a:buSzPts val="4100"/>
              <a:buChar char="▪"/>
            </a:pPr>
            <a:r>
              <a:rPr b="1" lang="en-US" sz="4100"/>
              <a:t>Before the meeting:  </a:t>
            </a:r>
            <a:r>
              <a:rPr lang="en-US" sz="4100"/>
              <a:t>Plan out what you are going to share, including why you care about the issue and how it affects other people they represent.  Be sure to include a direct “ask”.  </a:t>
            </a:r>
            <a:endParaRPr sz="4100"/>
          </a:p>
          <a:p>
            <a:pPr indent="-628650" lvl="0" marL="749300" rtl="0" algn="l">
              <a:lnSpc>
                <a:spcPct val="100000"/>
              </a:lnSpc>
              <a:spcBef>
                <a:spcPts val="2000"/>
              </a:spcBef>
              <a:spcAft>
                <a:spcPts val="0"/>
              </a:spcAft>
              <a:buSzPts val="4100"/>
              <a:buChar char="▪"/>
            </a:pPr>
            <a:r>
              <a:rPr b="1" lang="en-US" sz="4100"/>
              <a:t>During the meeting:  </a:t>
            </a:r>
            <a:r>
              <a:rPr lang="en-US" sz="4100"/>
              <a:t>Allow time for dialogue and invite questions. Plan to give handouts/leave-behinds for issues discussed. </a:t>
            </a:r>
            <a:endParaRPr sz="4100"/>
          </a:p>
          <a:p>
            <a:pPr indent="-628650" lvl="0" marL="749300" rtl="0" algn="l">
              <a:lnSpc>
                <a:spcPct val="100000"/>
              </a:lnSpc>
              <a:spcBef>
                <a:spcPts val="2000"/>
              </a:spcBef>
              <a:spcAft>
                <a:spcPts val="0"/>
              </a:spcAft>
              <a:buSzPts val="4100"/>
              <a:buChar char="▪"/>
            </a:pPr>
            <a:r>
              <a:rPr b="1" lang="en-US" sz="4100"/>
              <a:t>After the meeting:  </a:t>
            </a:r>
            <a:r>
              <a:rPr lang="en-US" sz="4100"/>
              <a:t>Thank the decision-makers for their time and let them know how they can reach you should they have questions.  Send a thank you note or email.</a:t>
            </a:r>
            <a:endParaRPr b="1" sz="4100"/>
          </a:p>
          <a:p>
            <a:pPr indent="-628650" lvl="0" marL="749300" rtl="0" algn="l">
              <a:lnSpc>
                <a:spcPct val="100000"/>
              </a:lnSpc>
              <a:spcBef>
                <a:spcPts val="2000"/>
              </a:spcBef>
              <a:spcAft>
                <a:spcPts val="0"/>
              </a:spcAft>
              <a:buSzPts val="4100"/>
              <a:buChar char="▪"/>
            </a:pPr>
            <a:r>
              <a:rPr b="1" lang="en-US" sz="4100"/>
              <a:t>Treat the staff in the same manner and take the meeting!</a:t>
            </a:r>
            <a:endParaRPr b="1" sz="41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g27794b21cb2_0_61"/>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Making a Difference</a:t>
            </a:r>
            <a:endParaRPr sz="6900"/>
          </a:p>
        </p:txBody>
      </p:sp>
      <p:sp>
        <p:nvSpPr>
          <p:cNvPr id="189" name="Google Shape;189;g27794b21cb2_0_61"/>
          <p:cNvSpPr txBox="1"/>
          <p:nvPr>
            <p:ph idx="1" type="body"/>
          </p:nvPr>
        </p:nvSpPr>
        <p:spPr>
          <a:xfrm>
            <a:off x="837675" y="2136200"/>
            <a:ext cx="18428700" cy="7036800"/>
          </a:xfrm>
          <a:prstGeom prst="rect">
            <a:avLst/>
          </a:prstGeom>
          <a:noFill/>
          <a:ln>
            <a:noFill/>
          </a:ln>
        </p:spPr>
        <p:txBody>
          <a:bodyPr anchorCtr="0" anchor="t" bIns="75350" lIns="75350" spcFirstLastPara="1" rIns="75350" wrap="square" tIns="75350">
            <a:noAutofit/>
          </a:bodyPr>
          <a:lstStyle/>
          <a:p>
            <a:pPr indent="-628650" lvl="0" marL="749300" rtl="0" algn="l">
              <a:lnSpc>
                <a:spcPct val="100000"/>
              </a:lnSpc>
              <a:spcBef>
                <a:spcPts val="2000"/>
              </a:spcBef>
              <a:spcAft>
                <a:spcPts val="0"/>
              </a:spcAft>
              <a:buSzPts val="4100"/>
              <a:buChar char="▪"/>
            </a:pPr>
            <a:r>
              <a:rPr b="1" lang="en-US" sz="4100"/>
              <a:t>Regardless of whether you are reaching out to your elected official through an email, letter, phone call, or meeting, keep in mind the following:</a:t>
            </a:r>
            <a:endParaRPr b="1" sz="4100"/>
          </a:p>
          <a:p>
            <a:pPr indent="-488950" lvl="1" marL="914400" rtl="0" algn="l">
              <a:lnSpc>
                <a:spcPct val="100000"/>
              </a:lnSpc>
              <a:spcBef>
                <a:spcPts val="2000"/>
              </a:spcBef>
              <a:spcAft>
                <a:spcPts val="0"/>
              </a:spcAft>
              <a:buSzPts val="4100"/>
              <a:buChar char="–"/>
            </a:pPr>
            <a:r>
              <a:rPr lang="en-US" sz="4100"/>
              <a:t>Establish your credibility as a Junior League member and your interest as a constituent</a:t>
            </a:r>
            <a:endParaRPr sz="4100"/>
          </a:p>
          <a:p>
            <a:pPr indent="-488950" lvl="1" marL="914400" rtl="0" algn="l">
              <a:lnSpc>
                <a:spcPct val="100000"/>
              </a:lnSpc>
              <a:spcBef>
                <a:spcPts val="2000"/>
              </a:spcBef>
              <a:spcAft>
                <a:spcPts val="0"/>
              </a:spcAft>
              <a:buSzPts val="4100"/>
              <a:buChar char="–"/>
            </a:pPr>
            <a:r>
              <a:rPr lang="en-US" sz="4100"/>
              <a:t>Make your contact personal and tell your story</a:t>
            </a:r>
            <a:endParaRPr sz="4100"/>
          </a:p>
          <a:p>
            <a:pPr indent="-488950" lvl="1" marL="914400" rtl="0" algn="l">
              <a:lnSpc>
                <a:spcPct val="100000"/>
              </a:lnSpc>
              <a:spcBef>
                <a:spcPts val="2000"/>
              </a:spcBef>
              <a:spcAft>
                <a:spcPts val="0"/>
              </a:spcAft>
              <a:buSzPts val="4100"/>
              <a:buChar char="–"/>
            </a:pPr>
            <a:r>
              <a:rPr lang="en-US" sz="4100"/>
              <a:t>Include a concrete or “direct” ask in your communication</a:t>
            </a:r>
            <a:endParaRPr sz="4100"/>
          </a:p>
          <a:p>
            <a:pPr indent="-488950" lvl="1" marL="914400" rtl="0" algn="l">
              <a:lnSpc>
                <a:spcPct val="100000"/>
              </a:lnSpc>
              <a:spcBef>
                <a:spcPts val="2000"/>
              </a:spcBef>
              <a:spcAft>
                <a:spcPts val="0"/>
              </a:spcAft>
              <a:buSzPts val="4100"/>
              <a:buChar char="–"/>
            </a:pPr>
            <a:r>
              <a:rPr lang="en-US" sz="4100"/>
              <a:t>Thank them in follow up and make repeated contact</a:t>
            </a:r>
            <a:endParaRPr sz="41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pic>
        <p:nvPicPr>
          <p:cNvPr id="194" name="Google Shape;194;g25f8d7312bc_0_161"/>
          <p:cNvPicPr preferRelativeResize="0"/>
          <p:nvPr/>
        </p:nvPicPr>
        <p:blipFill rotWithShape="1">
          <a:blip r:embed="rId3">
            <a:alphaModFix/>
          </a:blip>
          <a:srcRect b="0" l="0" r="0" t="8716"/>
          <a:stretch/>
        </p:blipFill>
        <p:spPr>
          <a:xfrm>
            <a:off x="0" y="41401"/>
            <a:ext cx="14218920" cy="10401804"/>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g25f8d7312bc_0_146"/>
          <p:cNvSpPr txBox="1"/>
          <p:nvPr>
            <p:ph type="title"/>
          </p:nvPr>
        </p:nvSpPr>
        <p:spPr>
          <a:xfrm>
            <a:off x="7754109" y="502638"/>
            <a:ext cx="11512262"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Thank You!</a:t>
            </a:r>
            <a:endParaRPr sz="6900"/>
          </a:p>
        </p:txBody>
      </p:sp>
      <p:sp>
        <p:nvSpPr>
          <p:cNvPr id="200" name="Google Shape;200;g25f8d7312bc_0_146"/>
          <p:cNvSpPr txBox="1"/>
          <p:nvPr>
            <p:ph idx="1" type="body"/>
          </p:nvPr>
        </p:nvSpPr>
        <p:spPr>
          <a:xfrm>
            <a:off x="7754113" y="2136200"/>
            <a:ext cx="11512262" cy="7036800"/>
          </a:xfrm>
          <a:prstGeom prst="rect">
            <a:avLst/>
          </a:prstGeom>
          <a:noFill/>
          <a:ln>
            <a:noFill/>
          </a:ln>
        </p:spPr>
        <p:txBody>
          <a:bodyPr anchorCtr="0" anchor="t" bIns="75350" lIns="75350" spcFirstLastPara="1" rIns="75350" wrap="square" tIns="75350">
            <a:noAutofit/>
          </a:bodyPr>
          <a:lstStyle/>
          <a:p>
            <a:pPr indent="-660400" lvl="0" marL="749300" rtl="0" algn="l">
              <a:lnSpc>
                <a:spcPct val="100000"/>
              </a:lnSpc>
              <a:spcBef>
                <a:spcPts val="2000"/>
              </a:spcBef>
              <a:spcAft>
                <a:spcPts val="0"/>
              </a:spcAft>
              <a:buSzPts val="4600"/>
              <a:buChar char="▪"/>
            </a:pPr>
            <a:r>
              <a:rPr b="1" lang="en-US" sz="4100"/>
              <a:t>Sr. Delegate: Name</a:t>
            </a:r>
            <a:endParaRPr/>
          </a:p>
          <a:p>
            <a:pPr indent="-520700" lvl="1" marL="914400" rtl="0" algn="l">
              <a:lnSpc>
                <a:spcPct val="100000"/>
              </a:lnSpc>
              <a:spcBef>
                <a:spcPts val="2000"/>
              </a:spcBef>
              <a:spcAft>
                <a:spcPts val="0"/>
              </a:spcAft>
              <a:buSzPts val="4600"/>
              <a:buChar char="–"/>
            </a:pPr>
            <a:r>
              <a:rPr lang="en-US" sz="3600"/>
              <a:t>Email: your@email.com | Phone: ###-###-####</a:t>
            </a:r>
            <a:endParaRPr/>
          </a:p>
          <a:p>
            <a:pPr indent="0" lvl="1" marL="393700" rtl="0" algn="l">
              <a:lnSpc>
                <a:spcPct val="100000"/>
              </a:lnSpc>
              <a:spcBef>
                <a:spcPts val="2000"/>
              </a:spcBef>
              <a:spcAft>
                <a:spcPts val="0"/>
              </a:spcAft>
              <a:buSzPts val="4600"/>
              <a:buNone/>
            </a:pPr>
            <a:r>
              <a:t/>
            </a:r>
            <a:endParaRPr sz="3600"/>
          </a:p>
          <a:p>
            <a:pPr indent="-660400" lvl="0" marL="749300" rtl="0" algn="l">
              <a:lnSpc>
                <a:spcPct val="100000"/>
              </a:lnSpc>
              <a:spcBef>
                <a:spcPts val="2000"/>
              </a:spcBef>
              <a:spcAft>
                <a:spcPts val="0"/>
              </a:spcAft>
              <a:buSzPts val="4600"/>
              <a:buChar char="▪"/>
            </a:pPr>
            <a:r>
              <a:rPr b="1" lang="en-US" sz="4100"/>
              <a:t>Jr. Delegate: Name</a:t>
            </a:r>
            <a:endParaRPr/>
          </a:p>
          <a:p>
            <a:pPr indent="-520700" lvl="1" marL="914400" rtl="0" algn="l">
              <a:lnSpc>
                <a:spcPct val="100000"/>
              </a:lnSpc>
              <a:spcBef>
                <a:spcPts val="2000"/>
              </a:spcBef>
              <a:spcAft>
                <a:spcPts val="0"/>
              </a:spcAft>
              <a:buSzPts val="4600"/>
              <a:buChar char="–"/>
            </a:pPr>
            <a:r>
              <a:rPr lang="en-US" sz="3600"/>
              <a:t>Email: your@email.com | Phone: ###-###-####</a:t>
            </a:r>
            <a:endParaRPr/>
          </a:p>
          <a:p>
            <a:pPr indent="0" lvl="0" marL="88900" rtl="0" algn="l">
              <a:lnSpc>
                <a:spcPct val="100000"/>
              </a:lnSpc>
              <a:spcBef>
                <a:spcPts val="2000"/>
              </a:spcBef>
              <a:spcAft>
                <a:spcPts val="0"/>
              </a:spcAft>
              <a:buSzPts val="4600"/>
              <a:buNone/>
            </a:pPr>
            <a:r>
              <a:t/>
            </a:r>
            <a:endParaRPr b="1" sz="4100"/>
          </a:p>
        </p:txBody>
      </p:sp>
      <p:pic>
        <p:nvPicPr>
          <p:cNvPr id="201" name="Google Shape;201;g25f8d7312bc_0_146"/>
          <p:cNvPicPr preferRelativeResize="0"/>
          <p:nvPr/>
        </p:nvPicPr>
        <p:blipFill rotWithShape="1">
          <a:blip r:embed="rId3">
            <a:alphaModFix/>
          </a:blip>
          <a:srcRect b="0" l="0" r="52436" t="0"/>
          <a:stretch/>
        </p:blipFill>
        <p:spPr>
          <a:xfrm>
            <a:off x="0" y="15590"/>
            <a:ext cx="7443216" cy="1043742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g27794b21cb2_0_1"/>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Goals of This Training</a:t>
            </a:r>
            <a:endParaRPr sz="6900"/>
          </a:p>
        </p:txBody>
      </p:sp>
      <p:sp>
        <p:nvSpPr>
          <p:cNvPr id="77" name="Google Shape;77;g27794b21cb2_0_1"/>
          <p:cNvSpPr txBox="1"/>
          <p:nvPr>
            <p:ph idx="1" type="body"/>
          </p:nvPr>
        </p:nvSpPr>
        <p:spPr>
          <a:xfrm>
            <a:off x="837675" y="2136200"/>
            <a:ext cx="18428700" cy="7036800"/>
          </a:xfrm>
          <a:prstGeom prst="rect">
            <a:avLst/>
          </a:prstGeom>
          <a:noFill/>
          <a:ln>
            <a:noFill/>
          </a:ln>
        </p:spPr>
        <p:txBody>
          <a:bodyPr anchorCtr="0" anchor="t" bIns="75350" lIns="75350" spcFirstLastPara="1" rIns="75350" wrap="square" tIns="75350">
            <a:noAutofit/>
          </a:bodyPr>
          <a:lstStyle/>
          <a:p>
            <a:pPr indent="-660400" lvl="0" marL="749300" rtl="0" algn="l">
              <a:lnSpc>
                <a:spcPct val="100000"/>
              </a:lnSpc>
              <a:spcBef>
                <a:spcPts val="2000"/>
              </a:spcBef>
              <a:spcAft>
                <a:spcPts val="0"/>
              </a:spcAft>
              <a:buSzPts val="4600"/>
              <a:buAutoNum type="arabicPeriod"/>
            </a:pPr>
            <a:r>
              <a:rPr b="1" lang="en-US"/>
              <a:t>Laying the groundwork for setting up a more effective public affairs/advocacy component within your League</a:t>
            </a:r>
            <a:endParaRPr b="1"/>
          </a:p>
          <a:p>
            <a:pPr indent="-660400" lvl="0" marL="749300" rtl="0" algn="l">
              <a:lnSpc>
                <a:spcPct val="100000"/>
              </a:lnSpc>
              <a:spcBef>
                <a:spcPts val="2000"/>
              </a:spcBef>
              <a:spcAft>
                <a:spcPts val="0"/>
              </a:spcAft>
              <a:buSzPts val="4600"/>
              <a:buAutoNum type="arabicPeriod"/>
            </a:pPr>
            <a:r>
              <a:rPr b="1" lang="en-US"/>
              <a:t>Understanding the basics in building relationships with local legislators and leaders</a:t>
            </a:r>
            <a:endParaRPr b="1"/>
          </a:p>
          <a:p>
            <a:pPr indent="-660400" lvl="0" marL="749300" rtl="0" algn="l">
              <a:lnSpc>
                <a:spcPct val="100000"/>
              </a:lnSpc>
              <a:spcBef>
                <a:spcPts val="2000"/>
              </a:spcBef>
              <a:spcAft>
                <a:spcPts val="0"/>
              </a:spcAft>
              <a:buSzPts val="4600"/>
              <a:buAutoNum type="arabicPeriod"/>
            </a:pPr>
            <a:r>
              <a:rPr b="1" lang="en-US"/>
              <a:t>Knowing the next-step opportunities and resources available for advocacy engagement</a:t>
            </a:r>
            <a:endParaRPr i="1" sz="4200">
              <a:solidFill>
                <a:srgbClr val="A50021"/>
              </a:solidFill>
            </a:endParaRPr>
          </a:p>
          <a:p>
            <a:pPr indent="0" lvl="0" marL="457200" rtl="0" algn="l">
              <a:lnSpc>
                <a:spcPct val="100000"/>
              </a:lnSpc>
              <a:spcBef>
                <a:spcPts val="2000"/>
              </a:spcBef>
              <a:spcAft>
                <a:spcPts val="0"/>
              </a:spcAft>
              <a:buSzPts val="3000"/>
              <a:buNone/>
            </a:pPr>
            <a:r>
              <a:t/>
            </a:r>
            <a:endParaRPr b="1" sz="42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g27794b21cb2_0_6"/>
          <p:cNvSpPr txBox="1"/>
          <p:nvPr>
            <p:ph idx="1" type="body"/>
          </p:nvPr>
        </p:nvSpPr>
        <p:spPr>
          <a:xfrm>
            <a:off x="837671" y="2136211"/>
            <a:ext cx="18428700" cy="7036800"/>
          </a:xfrm>
          <a:prstGeom prst="rect">
            <a:avLst/>
          </a:prstGeom>
          <a:noFill/>
          <a:ln>
            <a:noFill/>
          </a:ln>
        </p:spPr>
        <p:txBody>
          <a:bodyPr anchorCtr="0" anchor="t" bIns="75350" lIns="75350" spcFirstLastPara="1" rIns="75350" wrap="square" tIns="75350">
            <a:noAutofit/>
          </a:bodyPr>
          <a:lstStyle/>
          <a:p>
            <a:pPr indent="-457200" lvl="0" marL="457200" rtl="0" algn="l">
              <a:lnSpc>
                <a:spcPct val="100000"/>
              </a:lnSpc>
              <a:spcBef>
                <a:spcPts val="1000"/>
              </a:spcBef>
              <a:spcAft>
                <a:spcPts val="0"/>
              </a:spcAft>
              <a:buSzPts val="4600"/>
              <a:buChar char="▪"/>
            </a:pPr>
            <a:r>
              <a:rPr b="1" lang="en-US"/>
              <a:t>Advocacy is an investment</a:t>
            </a:r>
            <a:endParaRPr b="1"/>
          </a:p>
          <a:p>
            <a:pPr indent="-457200" lvl="0" marL="457200" rtl="0" algn="l">
              <a:lnSpc>
                <a:spcPct val="100000"/>
              </a:lnSpc>
              <a:spcBef>
                <a:spcPts val="0"/>
              </a:spcBef>
              <a:spcAft>
                <a:spcPts val="0"/>
              </a:spcAft>
              <a:buSzPts val="4600"/>
              <a:buChar char="▪"/>
            </a:pPr>
            <a:r>
              <a:rPr b="1" lang="en-US"/>
              <a:t>Advocacy strengthens our mission</a:t>
            </a:r>
            <a:endParaRPr b="1"/>
          </a:p>
          <a:p>
            <a:pPr indent="-457200" lvl="0" marL="457200" rtl="0" algn="l">
              <a:lnSpc>
                <a:spcPct val="100000"/>
              </a:lnSpc>
              <a:spcBef>
                <a:spcPts val="0"/>
              </a:spcBef>
              <a:spcAft>
                <a:spcPts val="0"/>
              </a:spcAft>
              <a:buSzPts val="4600"/>
              <a:buChar char="▪"/>
            </a:pPr>
            <a:r>
              <a:rPr b="1" lang="en-US"/>
              <a:t>Advocacy can come in many forms</a:t>
            </a:r>
            <a:endParaRPr b="1"/>
          </a:p>
          <a:p>
            <a:pPr indent="-520700" lvl="1" marL="914400" rtl="0" algn="l">
              <a:lnSpc>
                <a:spcPct val="100000"/>
              </a:lnSpc>
              <a:spcBef>
                <a:spcPts val="0"/>
              </a:spcBef>
              <a:spcAft>
                <a:spcPts val="0"/>
              </a:spcAft>
              <a:buSzPts val="4600"/>
              <a:buChar char="–"/>
            </a:pPr>
            <a:r>
              <a:rPr lang="en-US"/>
              <a:t>Communication Strategies</a:t>
            </a:r>
            <a:endParaRPr/>
          </a:p>
          <a:p>
            <a:pPr indent="-520700" lvl="1" marL="914400" rtl="0" algn="l">
              <a:lnSpc>
                <a:spcPct val="100000"/>
              </a:lnSpc>
              <a:spcBef>
                <a:spcPts val="0"/>
              </a:spcBef>
              <a:spcAft>
                <a:spcPts val="0"/>
              </a:spcAft>
              <a:buSzPts val="4600"/>
              <a:buChar char="–"/>
            </a:pPr>
            <a:r>
              <a:rPr lang="en-US"/>
              <a:t>Visibility and Awareness Campaigns</a:t>
            </a:r>
            <a:endParaRPr/>
          </a:p>
          <a:p>
            <a:pPr indent="-520700" lvl="1" marL="914400" rtl="0" algn="l">
              <a:lnSpc>
                <a:spcPct val="100000"/>
              </a:lnSpc>
              <a:spcBef>
                <a:spcPts val="0"/>
              </a:spcBef>
              <a:spcAft>
                <a:spcPts val="0"/>
              </a:spcAft>
              <a:buSzPts val="4600"/>
              <a:buChar char="–"/>
            </a:pPr>
            <a:r>
              <a:rPr lang="en-US"/>
              <a:t>Membership Engagement</a:t>
            </a:r>
            <a:endParaRPr/>
          </a:p>
          <a:p>
            <a:pPr indent="-520700" lvl="1" marL="914400" rtl="0" algn="l">
              <a:lnSpc>
                <a:spcPct val="100000"/>
              </a:lnSpc>
              <a:spcBef>
                <a:spcPts val="0"/>
              </a:spcBef>
              <a:spcAft>
                <a:spcPts val="0"/>
              </a:spcAft>
              <a:buSzPts val="4600"/>
              <a:buChar char="–"/>
            </a:pPr>
            <a:r>
              <a:rPr lang="en-US"/>
              <a:t>Leadership Engagement</a:t>
            </a:r>
            <a:endParaRPr/>
          </a:p>
          <a:p>
            <a:pPr indent="-520700" lvl="1" marL="914400" rtl="0" algn="l">
              <a:lnSpc>
                <a:spcPct val="100000"/>
              </a:lnSpc>
              <a:spcBef>
                <a:spcPts val="0"/>
              </a:spcBef>
              <a:spcAft>
                <a:spcPts val="0"/>
              </a:spcAft>
              <a:buSzPts val="4600"/>
              <a:buChar char="–"/>
            </a:pPr>
            <a:r>
              <a:rPr lang="en-US"/>
              <a:t>Events and Trainings</a:t>
            </a:r>
            <a:endParaRPr/>
          </a:p>
          <a:p>
            <a:pPr indent="-520700" lvl="1" marL="914400" rtl="0" algn="l">
              <a:lnSpc>
                <a:spcPct val="100000"/>
              </a:lnSpc>
              <a:spcBef>
                <a:spcPts val="0"/>
              </a:spcBef>
              <a:spcAft>
                <a:spcPts val="0"/>
              </a:spcAft>
              <a:buSzPts val="4600"/>
              <a:buChar char="–"/>
            </a:pPr>
            <a:r>
              <a:rPr lang="en-US"/>
              <a:t>Relationship and Coalition Building (with the public and legislators)</a:t>
            </a:r>
            <a:endParaRPr b="1"/>
          </a:p>
        </p:txBody>
      </p:sp>
      <p:sp>
        <p:nvSpPr>
          <p:cNvPr id="84" name="Google Shape;84;g27794b21cb2_0_6"/>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SzPts val="3000"/>
              <a:buNone/>
            </a:pPr>
            <a:r>
              <a:rPr lang="en-US"/>
              <a:t>What is Advocacy?</a:t>
            </a:r>
            <a:br>
              <a:rPr lang="en-US"/>
            </a:br>
            <a:r>
              <a:rPr b="0" i="1" lang="en-US" sz="4200">
                <a:solidFill>
                  <a:srgbClr val="A50021"/>
                </a:solidFill>
              </a:rPr>
              <a:t>The act or process of supporting a cause or proposal.</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g239dfb0a1df_0_48"/>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Where Do We Start?</a:t>
            </a:r>
            <a:endParaRPr sz="6900"/>
          </a:p>
        </p:txBody>
      </p:sp>
      <p:sp>
        <p:nvSpPr>
          <p:cNvPr id="90" name="Google Shape;90;g239dfb0a1df_0_48"/>
          <p:cNvSpPr txBox="1"/>
          <p:nvPr>
            <p:ph idx="1" type="body"/>
          </p:nvPr>
        </p:nvSpPr>
        <p:spPr>
          <a:xfrm>
            <a:off x="837675" y="2136200"/>
            <a:ext cx="8745237" cy="7036800"/>
          </a:xfrm>
          <a:prstGeom prst="rect">
            <a:avLst/>
          </a:prstGeom>
          <a:noFill/>
          <a:ln>
            <a:noFill/>
          </a:ln>
        </p:spPr>
        <p:txBody>
          <a:bodyPr anchorCtr="0" anchor="t" bIns="75350" lIns="75350" spcFirstLastPara="1" rIns="75350" wrap="square" tIns="75350">
            <a:noAutofit/>
          </a:bodyPr>
          <a:lstStyle/>
          <a:p>
            <a:pPr indent="0" lvl="0" marL="0" rtl="0" algn="l">
              <a:lnSpc>
                <a:spcPct val="100000"/>
              </a:lnSpc>
              <a:spcBef>
                <a:spcPts val="2000"/>
              </a:spcBef>
              <a:spcAft>
                <a:spcPts val="0"/>
              </a:spcAft>
              <a:buSzPts val="3000"/>
              <a:buNone/>
            </a:pPr>
            <a:r>
              <a:rPr i="1" lang="en-US" sz="4200">
                <a:solidFill>
                  <a:srgbClr val="A50021"/>
                </a:solidFill>
              </a:rPr>
              <a:t>Advocacy is a natural step forward. It is where we can build on community partnerships to make deeper strides in our efforts for community impact.</a:t>
            </a:r>
            <a:endParaRPr i="1" sz="4200">
              <a:solidFill>
                <a:srgbClr val="A50021"/>
              </a:solidFill>
            </a:endParaRPr>
          </a:p>
          <a:p>
            <a:pPr indent="0" lvl="0" marL="0" rtl="0" algn="l">
              <a:lnSpc>
                <a:spcPct val="100000"/>
              </a:lnSpc>
              <a:spcBef>
                <a:spcPts val="2000"/>
              </a:spcBef>
              <a:spcAft>
                <a:spcPts val="0"/>
              </a:spcAft>
              <a:buSzPts val="3000"/>
              <a:buNone/>
            </a:pPr>
            <a:r>
              <a:t/>
            </a:r>
            <a:endParaRPr i="1" sz="4200">
              <a:solidFill>
                <a:srgbClr val="A50021"/>
              </a:solidFill>
            </a:endParaRPr>
          </a:p>
          <a:p>
            <a:pPr indent="0" lvl="0" marL="0" rtl="0" algn="l">
              <a:lnSpc>
                <a:spcPct val="100000"/>
              </a:lnSpc>
              <a:spcBef>
                <a:spcPts val="2000"/>
              </a:spcBef>
              <a:spcAft>
                <a:spcPts val="0"/>
              </a:spcAft>
              <a:buSzPts val="3000"/>
              <a:buNone/>
            </a:pPr>
            <a:r>
              <a:t/>
            </a:r>
            <a:endParaRPr i="1" sz="4200">
              <a:solidFill>
                <a:srgbClr val="A50021"/>
              </a:solidFill>
            </a:endParaRPr>
          </a:p>
          <a:p>
            <a:pPr indent="0" lvl="0" marL="457200" rtl="0" algn="l">
              <a:lnSpc>
                <a:spcPct val="100000"/>
              </a:lnSpc>
              <a:spcBef>
                <a:spcPts val="2000"/>
              </a:spcBef>
              <a:spcAft>
                <a:spcPts val="0"/>
              </a:spcAft>
              <a:buSzPts val="3000"/>
              <a:buNone/>
            </a:pPr>
            <a:r>
              <a:t/>
            </a:r>
            <a:endParaRPr b="1" sz="4200"/>
          </a:p>
        </p:txBody>
      </p:sp>
      <p:grpSp>
        <p:nvGrpSpPr>
          <p:cNvPr id="91" name="Google Shape;91;g239dfb0a1df_0_48"/>
          <p:cNvGrpSpPr/>
          <p:nvPr/>
        </p:nvGrpSpPr>
        <p:grpSpPr>
          <a:xfrm>
            <a:off x="9354152" y="1072680"/>
            <a:ext cx="9487304" cy="9335916"/>
            <a:chOff x="2465672" y="4542"/>
            <a:chExt cx="9487304" cy="9335916"/>
          </a:xfrm>
        </p:grpSpPr>
        <p:sp>
          <p:nvSpPr>
            <p:cNvPr id="92" name="Google Shape;92;g239dfb0a1df_0_48"/>
            <p:cNvSpPr/>
            <p:nvPr/>
          </p:nvSpPr>
          <p:spPr>
            <a:xfrm>
              <a:off x="3148486" y="1218783"/>
              <a:ext cx="8121675" cy="8121675"/>
            </a:xfrm>
            <a:prstGeom prst="blockArc">
              <a:avLst>
                <a:gd fmla="val 9000000" name="adj1"/>
                <a:gd fmla="val 16200000" name="adj2"/>
                <a:gd fmla="val 4640" name="adj3"/>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3" name="Google Shape;93;g239dfb0a1df_0_48"/>
            <p:cNvSpPr/>
            <p:nvPr/>
          </p:nvSpPr>
          <p:spPr>
            <a:xfrm>
              <a:off x="3148486" y="1218783"/>
              <a:ext cx="8121675" cy="8121675"/>
            </a:xfrm>
            <a:prstGeom prst="blockArc">
              <a:avLst>
                <a:gd fmla="val 1800000" name="adj1"/>
                <a:gd fmla="val 9000000" name="adj2"/>
                <a:gd fmla="val 4640" name="adj3"/>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4" name="Google Shape;94;g239dfb0a1df_0_48"/>
            <p:cNvSpPr/>
            <p:nvPr/>
          </p:nvSpPr>
          <p:spPr>
            <a:xfrm>
              <a:off x="3148486" y="1218783"/>
              <a:ext cx="8121675" cy="8121675"/>
            </a:xfrm>
            <a:prstGeom prst="blockArc">
              <a:avLst>
                <a:gd fmla="val 16200000" name="adj1"/>
                <a:gd fmla="val 1800000" name="adj2"/>
                <a:gd fmla="val 4640" name="adj3"/>
              </a:avLst>
            </a:prstGeom>
            <a:solidFill>
              <a:srgbClr val="C40F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5" name="Google Shape;95;g239dfb0a1df_0_48"/>
            <p:cNvSpPr/>
            <p:nvPr/>
          </p:nvSpPr>
          <p:spPr>
            <a:xfrm>
              <a:off x="5340109" y="3410407"/>
              <a:ext cx="3738429" cy="3738429"/>
            </a:xfrm>
            <a:prstGeom prst="ellipse">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6" name="Google Shape;96;g239dfb0a1df_0_48"/>
            <p:cNvSpPr txBox="1"/>
            <p:nvPr/>
          </p:nvSpPr>
          <p:spPr>
            <a:xfrm>
              <a:off x="5887589" y="3957887"/>
              <a:ext cx="2643469" cy="2643469"/>
            </a:xfrm>
            <a:prstGeom prst="rect">
              <a:avLst/>
            </a:prstGeom>
            <a:noFill/>
            <a:ln>
              <a:noFill/>
            </a:ln>
          </p:spPr>
          <p:txBody>
            <a:bodyPr anchorCtr="0" anchor="ctr" bIns="59675" lIns="59675" spcFirstLastPara="1" rIns="59675" wrap="square" tIns="59675">
              <a:noAutofit/>
            </a:bodyPr>
            <a:lstStyle/>
            <a:p>
              <a:pPr indent="0" lvl="0" marL="0" marR="0" rtl="0" algn="ctr">
                <a:lnSpc>
                  <a:spcPct val="90000"/>
                </a:lnSpc>
                <a:spcBef>
                  <a:spcPts val="0"/>
                </a:spcBef>
                <a:spcAft>
                  <a:spcPts val="0"/>
                </a:spcAft>
                <a:buClr>
                  <a:srgbClr val="000000"/>
                </a:buClr>
                <a:buSzPts val="4700"/>
                <a:buFont typeface="Arial"/>
                <a:buNone/>
              </a:pPr>
              <a:r>
                <a:rPr b="0" i="0" lang="en-US" sz="4700" u="none" cap="none" strike="noStrike">
                  <a:solidFill>
                    <a:schemeClr val="lt1"/>
                  </a:solidFill>
                  <a:latin typeface="Arial"/>
                  <a:ea typeface="Arial"/>
                  <a:cs typeface="Arial"/>
                  <a:sym typeface="Arial"/>
                </a:rPr>
                <a:t>CalSPAC</a:t>
              </a:r>
              <a:endParaRPr b="0" i="0" sz="1400" u="none" cap="none" strike="noStrike">
                <a:solidFill>
                  <a:srgbClr val="000000"/>
                </a:solidFill>
                <a:latin typeface="Arial"/>
                <a:ea typeface="Arial"/>
                <a:cs typeface="Arial"/>
                <a:sym typeface="Arial"/>
              </a:endParaRPr>
            </a:p>
          </p:txBody>
        </p:sp>
        <p:sp>
          <p:nvSpPr>
            <p:cNvPr id="97" name="Google Shape;97;g239dfb0a1df_0_48"/>
            <p:cNvSpPr/>
            <p:nvPr/>
          </p:nvSpPr>
          <p:spPr>
            <a:xfrm>
              <a:off x="5900874" y="4542"/>
              <a:ext cx="2616900" cy="2616900"/>
            </a:xfrm>
            <a:prstGeom prst="ellipse">
              <a:avLst/>
            </a:prstGeom>
            <a:solidFill>
              <a:srgbClr val="C40F30"/>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98" name="Google Shape;98;g239dfb0a1df_0_48"/>
            <p:cNvSpPr txBox="1"/>
            <p:nvPr/>
          </p:nvSpPr>
          <p:spPr>
            <a:xfrm>
              <a:off x="6284110" y="387778"/>
              <a:ext cx="1850428" cy="1850428"/>
            </a:xfrm>
            <a:prstGeom prst="rect">
              <a:avLst/>
            </a:prstGeom>
            <a:noFill/>
            <a:ln>
              <a:noFill/>
            </a:ln>
          </p:spPr>
          <p:txBody>
            <a:bodyPr anchorCtr="0" anchor="ctr" bIns="34275" lIns="34275" spcFirstLastPara="1" rIns="34275" wrap="square" tIns="34275">
              <a:noAutofit/>
            </a:bodyPr>
            <a:lstStyle/>
            <a:p>
              <a:pPr indent="0" lvl="0" marL="0" marR="0" rtl="0" algn="ctr">
                <a:lnSpc>
                  <a:spcPct val="90000"/>
                </a:lnSpc>
                <a:spcBef>
                  <a:spcPts val="0"/>
                </a:spcBef>
                <a:spcAft>
                  <a:spcPts val="0"/>
                </a:spcAft>
                <a:buClr>
                  <a:srgbClr val="000000"/>
                </a:buClr>
                <a:buSzPts val="2700"/>
                <a:buFont typeface="Arial"/>
                <a:buNone/>
              </a:pPr>
              <a:r>
                <a:rPr b="0" i="0" lang="en-US" sz="2700" u="none" cap="none" strike="noStrike">
                  <a:solidFill>
                    <a:schemeClr val="lt1"/>
                  </a:solidFill>
                  <a:latin typeface="Arial"/>
                  <a:ea typeface="Arial"/>
                  <a:cs typeface="Arial"/>
                  <a:sym typeface="Arial"/>
                </a:rPr>
                <a:t>Our League Board</a:t>
              </a:r>
              <a:endParaRPr b="0" i="0" sz="1400" u="none" cap="none" strike="noStrike">
                <a:solidFill>
                  <a:srgbClr val="000000"/>
                </a:solidFill>
                <a:latin typeface="Arial"/>
                <a:ea typeface="Arial"/>
                <a:cs typeface="Arial"/>
                <a:sym typeface="Arial"/>
              </a:endParaRPr>
            </a:p>
          </p:txBody>
        </p:sp>
        <p:sp>
          <p:nvSpPr>
            <p:cNvPr id="99" name="Google Shape;99;g239dfb0a1df_0_48"/>
            <p:cNvSpPr/>
            <p:nvPr/>
          </p:nvSpPr>
          <p:spPr>
            <a:xfrm>
              <a:off x="9336076" y="5954486"/>
              <a:ext cx="2616900" cy="2616900"/>
            </a:xfrm>
            <a:prstGeom prst="ellipse">
              <a:avLst/>
            </a:prstGeom>
            <a:solidFill>
              <a:schemeClr val="accent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0" name="Google Shape;100;g239dfb0a1df_0_48"/>
            <p:cNvSpPr txBox="1"/>
            <p:nvPr/>
          </p:nvSpPr>
          <p:spPr>
            <a:xfrm>
              <a:off x="9719312" y="6337722"/>
              <a:ext cx="1850428" cy="1850428"/>
            </a:xfrm>
            <a:prstGeom prst="rect">
              <a:avLst/>
            </a:prstGeom>
            <a:noFill/>
            <a:ln>
              <a:noFill/>
            </a:ln>
          </p:spPr>
          <p:txBody>
            <a:bodyPr anchorCtr="0" anchor="ctr" bIns="34275" lIns="34275" spcFirstLastPara="1" rIns="34275" wrap="square" tIns="34275">
              <a:noAutofit/>
            </a:bodyPr>
            <a:lstStyle/>
            <a:p>
              <a:pPr indent="0" lvl="0" marL="0" marR="0" rtl="0" algn="ctr">
                <a:lnSpc>
                  <a:spcPct val="90000"/>
                </a:lnSpc>
                <a:spcBef>
                  <a:spcPts val="0"/>
                </a:spcBef>
                <a:spcAft>
                  <a:spcPts val="0"/>
                </a:spcAft>
                <a:buClr>
                  <a:srgbClr val="000000"/>
                </a:buClr>
                <a:buSzPts val="2700"/>
                <a:buFont typeface="Arial"/>
                <a:buNone/>
              </a:pPr>
              <a:r>
                <a:rPr b="0" i="0" lang="en-US" sz="2700" u="none" cap="none" strike="noStrike">
                  <a:solidFill>
                    <a:schemeClr val="lt1"/>
                  </a:solidFill>
                  <a:latin typeface="Arial"/>
                  <a:ea typeface="Arial"/>
                  <a:cs typeface="Arial"/>
                  <a:sym typeface="Arial"/>
                </a:rPr>
                <a:t>Our League Members</a:t>
              </a:r>
              <a:endParaRPr b="0" i="0" sz="1400" u="none" cap="none" strike="noStrike">
                <a:solidFill>
                  <a:srgbClr val="000000"/>
                </a:solidFill>
                <a:latin typeface="Arial"/>
                <a:ea typeface="Arial"/>
                <a:cs typeface="Arial"/>
                <a:sym typeface="Arial"/>
              </a:endParaRPr>
            </a:p>
          </p:txBody>
        </p:sp>
        <p:sp>
          <p:nvSpPr>
            <p:cNvPr id="101" name="Google Shape;101;g239dfb0a1df_0_48"/>
            <p:cNvSpPr/>
            <p:nvPr/>
          </p:nvSpPr>
          <p:spPr>
            <a:xfrm>
              <a:off x="2465672" y="5954486"/>
              <a:ext cx="2616900" cy="2616900"/>
            </a:xfrm>
            <a:prstGeom prst="ellipse">
              <a:avLst/>
            </a:prstGeom>
            <a:solidFill>
              <a:schemeClr val="accent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02" name="Google Shape;102;g239dfb0a1df_0_48"/>
            <p:cNvSpPr txBox="1"/>
            <p:nvPr/>
          </p:nvSpPr>
          <p:spPr>
            <a:xfrm>
              <a:off x="2848908" y="6337722"/>
              <a:ext cx="1850428" cy="1850428"/>
            </a:xfrm>
            <a:prstGeom prst="rect">
              <a:avLst/>
            </a:prstGeom>
            <a:noFill/>
            <a:ln>
              <a:noFill/>
            </a:ln>
          </p:spPr>
          <p:txBody>
            <a:bodyPr anchorCtr="0" anchor="ctr" bIns="34275" lIns="34275" spcFirstLastPara="1" rIns="34275" wrap="square" tIns="34275">
              <a:noAutofit/>
            </a:bodyPr>
            <a:lstStyle/>
            <a:p>
              <a:pPr indent="0" lvl="0" marL="0" marR="0" rtl="0" algn="ctr">
                <a:lnSpc>
                  <a:spcPct val="90000"/>
                </a:lnSpc>
                <a:spcBef>
                  <a:spcPts val="0"/>
                </a:spcBef>
                <a:spcAft>
                  <a:spcPts val="0"/>
                </a:spcAft>
                <a:buClr>
                  <a:srgbClr val="000000"/>
                </a:buClr>
                <a:buSzPts val="2700"/>
                <a:buFont typeface="Arial"/>
                <a:buNone/>
              </a:pPr>
              <a:r>
                <a:rPr b="0" i="0" lang="en-US" sz="2700" u="none" cap="none" strike="noStrike">
                  <a:solidFill>
                    <a:schemeClr val="lt1"/>
                  </a:solidFill>
                  <a:latin typeface="Arial"/>
                  <a:ea typeface="Arial"/>
                  <a:cs typeface="Arial"/>
                  <a:sym typeface="Arial"/>
                </a:rPr>
                <a:t>Our Community</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g27794b21cb2_0_12"/>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Collaboration Is Key!</a:t>
            </a:r>
            <a:endParaRPr sz="6900"/>
          </a:p>
        </p:txBody>
      </p:sp>
      <p:sp>
        <p:nvSpPr>
          <p:cNvPr id="108" name="Google Shape;108;g27794b21cb2_0_12"/>
          <p:cNvSpPr txBox="1"/>
          <p:nvPr>
            <p:ph idx="1" type="body"/>
          </p:nvPr>
        </p:nvSpPr>
        <p:spPr>
          <a:xfrm>
            <a:off x="837675" y="2136200"/>
            <a:ext cx="8525781" cy="7036800"/>
          </a:xfrm>
          <a:prstGeom prst="rect">
            <a:avLst/>
          </a:prstGeom>
          <a:noFill/>
          <a:ln>
            <a:noFill/>
          </a:ln>
        </p:spPr>
        <p:txBody>
          <a:bodyPr anchorCtr="0" anchor="t" bIns="75350" lIns="75350" spcFirstLastPara="1" rIns="75350" wrap="square" tIns="75350">
            <a:noAutofit/>
          </a:bodyPr>
          <a:lstStyle/>
          <a:p>
            <a:pPr indent="0" lvl="0" marL="0" rtl="0" algn="l">
              <a:lnSpc>
                <a:spcPct val="100000"/>
              </a:lnSpc>
              <a:spcBef>
                <a:spcPts val="2000"/>
              </a:spcBef>
              <a:spcAft>
                <a:spcPts val="0"/>
              </a:spcAft>
              <a:buClr>
                <a:schemeClr val="dk1"/>
              </a:buClr>
              <a:buSzPts val="1100"/>
              <a:buFont typeface="Arial"/>
              <a:buNone/>
            </a:pPr>
            <a:r>
              <a:rPr i="1" lang="en-US" sz="4200">
                <a:solidFill>
                  <a:srgbClr val="A50021"/>
                </a:solidFill>
              </a:rPr>
              <a:t>For every issue you care about, there is a decision-maker who can affect or influence the outcome.</a:t>
            </a:r>
            <a:endParaRPr b="1"/>
          </a:p>
        </p:txBody>
      </p:sp>
      <p:grpSp>
        <p:nvGrpSpPr>
          <p:cNvPr id="109" name="Google Shape;109;g27794b21cb2_0_12"/>
          <p:cNvGrpSpPr/>
          <p:nvPr/>
        </p:nvGrpSpPr>
        <p:grpSpPr>
          <a:xfrm>
            <a:off x="9380064" y="1071342"/>
            <a:ext cx="9359279" cy="9210182"/>
            <a:chOff x="2567784" y="3204"/>
            <a:chExt cx="9359279" cy="9210182"/>
          </a:xfrm>
        </p:grpSpPr>
        <p:sp>
          <p:nvSpPr>
            <p:cNvPr id="110" name="Google Shape;110;g27794b21cb2_0_12"/>
            <p:cNvSpPr/>
            <p:nvPr/>
          </p:nvSpPr>
          <p:spPr>
            <a:xfrm>
              <a:off x="3241168" y="1200875"/>
              <a:ext cx="8012511" cy="8012511"/>
            </a:xfrm>
            <a:prstGeom prst="blockArc">
              <a:avLst>
                <a:gd fmla="val 9000000" name="adj1"/>
                <a:gd fmla="val 16200000" name="adj2"/>
                <a:gd fmla="val 4639" name="adj3"/>
              </a:avLst>
            </a:prstGeom>
            <a:solidFill>
              <a:schemeClr val="accent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1" name="Google Shape;111;g27794b21cb2_0_12"/>
            <p:cNvSpPr/>
            <p:nvPr/>
          </p:nvSpPr>
          <p:spPr>
            <a:xfrm>
              <a:off x="3241168" y="1200875"/>
              <a:ext cx="8012511" cy="8012511"/>
            </a:xfrm>
            <a:prstGeom prst="blockArc">
              <a:avLst>
                <a:gd fmla="val 1800000" name="adj1"/>
                <a:gd fmla="val 9000000" name="adj2"/>
                <a:gd fmla="val 4639" name="adj3"/>
              </a:avLst>
            </a:prstGeom>
            <a:solidFill>
              <a:schemeClr val="accent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2" name="Google Shape;112;g27794b21cb2_0_12"/>
            <p:cNvSpPr/>
            <p:nvPr/>
          </p:nvSpPr>
          <p:spPr>
            <a:xfrm>
              <a:off x="3241168" y="1200875"/>
              <a:ext cx="8012511" cy="8012511"/>
            </a:xfrm>
            <a:prstGeom prst="blockArc">
              <a:avLst>
                <a:gd fmla="val 16200000" name="adj1"/>
                <a:gd fmla="val 1800000" name="adj2"/>
                <a:gd fmla="val 4639" name="adj3"/>
              </a:avLst>
            </a:prstGeom>
            <a:solidFill>
              <a:srgbClr val="C40F30"/>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3" name="Google Shape;113;g27794b21cb2_0_12"/>
            <p:cNvSpPr/>
            <p:nvPr/>
          </p:nvSpPr>
          <p:spPr>
            <a:xfrm>
              <a:off x="5403719" y="3363425"/>
              <a:ext cx="3687410" cy="3687410"/>
            </a:xfrm>
            <a:prstGeom prst="ellipse">
              <a:avLst/>
            </a:prstGeom>
            <a:solidFill>
              <a:schemeClr val="accent1"/>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4" name="Google Shape;114;g27794b21cb2_0_12"/>
            <p:cNvSpPr txBox="1"/>
            <p:nvPr/>
          </p:nvSpPr>
          <p:spPr>
            <a:xfrm>
              <a:off x="5943728" y="3903434"/>
              <a:ext cx="2607392" cy="2607392"/>
            </a:xfrm>
            <a:prstGeom prst="rect">
              <a:avLst/>
            </a:prstGeom>
            <a:noFill/>
            <a:ln>
              <a:noFill/>
            </a:ln>
          </p:spPr>
          <p:txBody>
            <a:bodyPr anchorCtr="0" anchor="ctr" bIns="58400" lIns="58400" spcFirstLastPara="1" rIns="58400" wrap="square" tIns="58400">
              <a:noAutofit/>
            </a:bodyPr>
            <a:lstStyle/>
            <a:p>
              <a:pPr indent="0" lvl="0" marL="0" marR="0" rtl="0" algn="ctr">
                <a:lnSpc>
                  <a:spcPct val="90000"/>
                </a:lnSpc>
                <a:spcBef>
                  <a:spcPts val="0"/>
                </a:spcBef>
                <a:spcAft>
                  <a:spcPts val="0"/>
                </a:spcAft>
                <a:buClr>
                  <a:srgbClr val="000000"/>
                </a:buClr>
                <a:buSzPts val="4600"/>
                <a:buFont typeface="Arial"/>
                <a:buNone/>
              </a:pPr>
              <a:r>
                <a:rPr b="0" i="0" lang="en-US" sz="4600" u="none" cap="none" strike="noStrike">
                  <a:solidFill>
                    <a:schemeClr val="lt1"/>
                  </a:solidFill>
                  <a:latin typeface="Arial"/>
                  <a:ea typeface="Arial"/>
                  <a:cs typeface="Arial"/>
                  <a:sym typeface="Arial"/>
                </a:rPr>
                <a:t>Within CalSPAC</a:t>
              </a:r>
              <a:endParaRPr b="0" i="0" sz="1400" u="none" cap="none" strike="noStrike">
                <a:solidFill>
                  <a:srgbClr val="000000"/>
                </a:solidFill>
                <a:latin typeface="Arial"/>
                <a:ea typeface="Arial"/>
                <a:cs typeface="Arial"/>
                <a:sym typeface="Arial"/>
              </a:endParaRPr>
            </a:p>
          </p:txBody>
        </p:sp>
        <p:sp>
          <p:nvSpPr>
            <p:cNvPr id="115" name="Google Shape;115;g27794b21cb2_0_12"/>
            <p:cNvSpPr/>
            <p:nvPr/>
          </p:nvSpPr>
          <p:spPr>
            <a:xfrm>
              <a:off x="5956830" y="3204"/>
              <a:ext cx="2581187" cy="2581187"/>
            </a:xfrm>
            <a:prstGeom prst="ellipse">
              <a:avLst/>
            </a:prstGeom>
            <a:solidFill>
              <a:srgbClr val="C40F30"/>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6" name="Google Shape;116;g27794b21cb2_0_12"/>
            <p:cNvSpPr txBox="1"/>
            <p:nvPr/>
          </p:nvSpPr>
          <p:spPr>
            <a:xfrm>
              <a:off x="6334836" y="381210"/>
              <a:ext cx="1825175" cy="1825175"/>
            </a:xfrm>
            <a:prstGeom prst="rect">
              <a:avLst/>
            </a:prstGeom>
            <a:noFill/>
            <a:ln>
              <a:noFill/>
            </a:ln>
          </p:spPr>
          <p:txBody>
            <a:bodyPr anchorCtr="0" anchor="ctr" bIns="34275" lIns="34275" spcFirstLastPara="1" rIns="34275" wrap="square" tIns="34275">
              <a:noAutofit/>
            </a:bodyPr>
            <a:lstStyle/>
            <a:p>
              <a:pPr indent="0" lvl="0" marL="0" marR="0" rtl="0" algn="ctr">
                <a:lnSpc>
                  <a:spcPct val="90000"/>
                </a:lnSpc>
                <a:spcBef>
                  <a:spcPts val="0"/>
                </a:spcBef>
                <a:spcAft>
                  <a:spcPts val="0"/>
                </a:spcAft>
                <a:buClr>
                  <a:srgbClr val="000000"/>
                </a:buClr>
                <a:buSzPts val="2700"/>
                <a:buFont typeface="Arial"/>
                <a:buNone/>
              </a:pPr>
              <a:r>
                <a:rPr b="0" i="0" lang="en-US" sz="2700" u="none" cap="none" strike="noStrike">
                  <a:solidFill>
                    <a:schemeClr val="lt1"/>
                  </a:solidFill>
                  <a:latin typeface="Arial"/>
                  <a:ea typeface="Arial"/>
                  <a:cs typeface="Arial"/>
                  <a:sym typeface="Arial"/>
                </a:rPr>
                <a:t>Within Your Junior League</a:t>
              </a:r>
              <a:endParaRPr b="0" i="0" sz="1400" u="none" cap="none" strike="noStrike">
                <a:solidFill>
                  <a:srgbClr val="000000"/>
                </a:solidFill>
                <a:latin typeface="Arial"/>
                <a:ea typeface="Arial"/>
                <a:cs typeface="Arial"/>
                <a:sym typeface="Arial"/>
              </a:endParaRPr>
            </a:p>
          </p:txBody>
        </p:sp>
        <p:sp>
          <p:nvSpPr>
            <p:cNvPr id="117" name="Google Shape;117;g27794b21cb2_0_12"/>
            <p:cNvSpPr/>
            <p:nvPr/>
          </p:nvSpPr>
          <p:spPr>
            <a:xfrm>
              <a:off x="9345876" y="5873203"/>
              <a:ext cx="2581187" cy="2581187"/>
            </a:xfrm>
            <a:prstGeom prst="ellipse">
              <a:avLst/>
            </a:prstGeom>
            <a:solidFill>
              <a:schemeClr val="accent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18" name="Google Shape;118;g27794b21cb2_0_12"/>
            <p:cNvSpPr txBox="1"/>
            <p:nvPr/>
          </p:nvSpPr>
          <p:spPr>
            <a:xfrm>
              <a:off x="9723882" y="6251209"/>
              <a:ext cx="1825175" cy="1825175"/>
            </a:xfrm>
            <a:prstGeom prst="rect">
              <a:avLst/>
            </a:prstGeom>
            <a:noFill/>
            <a:ln>
              <a:noFill/>
            </a:ln>
          </p:spPr>
          <p:txBody>
            <a:bodyPr anchorCtr="0" anchor="ctr" bIns="34275" lIns="34275" spcFirstLastPara="1" rIns="34275" wrap="square" tIns="34275">
              <a:noAutofit/>
            </a:bodyPr>
            <a:lstStyle/>
            <a:p>
              <a:pPr indent="0" lvl="0" marL="0" marR="0" rtl="0" algn="ctr">
                <a:lnSpc>
                  <a:spcPct val="90000"/>
                </a:lnSpc>
                <a:spcBef>
                  <a:spcPts val="0"/>
                </a:spcBef>
                <a:spcAft>
                  <a:spcPts val="0"/>
                </a:spcAft>
                <a:buClr>
                  <a:srgbClr val="000000"/>
                </a:buClr>
                <a:buSzPts val="2700"/>
                <a:buFont typeface="Arial"/>
                <a:buNone/>
              </a:pPr>
              <a:r>
                <a:rPr b="0" i="0" lang="en-US" sz="2700" u="none" cap="none" strike="noStrike">
                  <a:solidFill>
                    <a:schemeClr val="lt1"/>
                  </a:solidFill>
                  <a:latin typeface="Arial"/>
                  <a:ea typeface="Arial"/>
                  <a:cs typeface="Arial"/>
                  <a:sym typeface="Arial"/>
                </a:rPr>
                <a:t>Within Your Community Partners </a:t>
              </a:r>
              <a:endParaRPr b="0" i="0" sz="1400" u="none" cap="none" strike="noStrike">
                <a:solidFill>
                  <a:srgbClr val="000000"/>
                </a:solidFill>
                <a:latin typeface="Arial"/>
                <a:ea typeface="Arial"/>
                <a:cs typeface="Arial"/>
                <a:sym typeface="Arial"/>
              </a:endParaRPr>
            </a:p>
          </p:txBody>
        </p:sp>
        <p:sp>
          <p:nvSpPr>
            <p:cNvPr id="119" name="Google Shape;119;g27794b21cb2_0_12"/>
            <p:cNvSpPr/>
            <p:nvPr/>
          </p:nvSpPr>
          <p:spPr>
            <a:xfrm>
              <a:off x="2567784" y="5873203"/>
              <a:ext cx="2581187" cy="2581187"/>
            </a:xfrm>
            <a:prstGeom prst="ellipse">
              <a:avLst/>
            </a:prstGeom>
            <a:solidFill>
              <a:schemeClr val="accent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0" name="Google Shape;120;g27794b21cb2_0_12"/>
            <p:cNvSpPr txBox="1"/>
            <p:nvPr/>
          </p:nvSpPr>
          <p:spPr>
            <a:xfrm>
              <a:off x="2945790" y="6251209"/>
              <a:ext cx="1825175" cy="1825175"/>
            </a:xfrm>
            <a:prstGeom prst="rect">
              <a:avLst/>
            </a:prstGeom>
            <a:noFill/>
            <a:ln>
              <a:noFill/>
            </a:ln>
          </p:spPr>
          <p:txBody>
            <a:bodyPr anchorCtr="0" anchor="ctr" bIns="34275" lIns="34275" spcFirstLastPara="1" rIns="34275" wrap="square" tIns="34275">
              <a:noAutofit/>
            </a:bodyPr>
            <a:lstStyle/>
            <a:p>
              <a:pPr indent="0" lvl="0" marL="0" marR="0" rtl="0" algn="ctr">
                <a:lnSpc>
                  <a:spcPct val="90000"/>
                </a:lnSpc>
                <a:spcBef>
                  <a:spcPts val="0"/>
                </a:spcBef>
                <a:spcAft>
                  <a:spcPts val="0"/>
                </a:spcAft>
                <a:buClr>
                  <a:srgbClr val="000000"/>
                </a:buClr>
                <a:buSzPts val="2700"/>
                <a:buFont typeface="Arial"/>
                <a:buNone/>
              </a:pPr>
              <a:r>
                <a:rPr b="0" i="0" lang="en-US" sz="2700" u="none" cap="none" strike="noStrike">
                  <a:solidFill>
                    <a:schemeClr val="lt1"/>
                  </a:solidFill>
                  <a:latin typeface="Arial"/>
                  <a:ea typeface="Arial"/>
                  <a:cs typeface="Arial"/>
                  <a:sym typeface="Arial"/>
                </a:rPr>
                <a:t>Within Your Elected Officials</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g23edbd7d2a7_2_0"/>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Who Should We Connect With?</a:t>
            </a:r>
            <a:endParaRPr sz="6900"/>
          </a:p>
        </p:txBody>
      </p:sp>
      <p:grpSp>
        <p:nvGrpSpPr>
          <p:cNvPr id="126" name="Google Shape;126;g23edbd7d2a7_2_0"/>
          <p:cNvGrpSpPr/>
          <p:nvPr/>
        </p:nvGrpSpPr>
        <p:grpSpPr>
          <a:xfrm>
            <a:off x="999992" y="2295575"/>
            <a:ext cx="19104033" cy="7306199"/>
            <a:chOff x="0" y="73775"/>
            <a:chExt cx="19104033" cy="7306199"/>
          </a:xfrm>
        </p:grpSpPr>
        <p:sp>
          <p:nvSpPr>
            <p:cNvPr id="127" name="Google Shape;127;g23edbd7d2a7_2_0"/>
            <p:cNvSpPr/>
            <p:nvPr/>
          </p:nvSpPr>
          <p:spPr>
            <a:xfrm>
              <a:off x="0" y="560855"/>
              <a:ext cx="19104033" cy="831600"/>
            </a:xfrm>
            <a:prstGeom prst="rect">
              <a:avLst/>
            </a:prstGeom>
            <a:solidFill>
              <a:schemeClr val="lt1">
                <a:alpha val="89411"/>
              </a:schemeClr>
            </a:solidFill>
            <a:ln cap="flat" cmpd="sng" w="25400">
              <a:solidFill>
                <a:srgbClr val="C40F30"/>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8" name="Google Shape;128;g23edbd7d2a7_2_0"/>
            <p:cNvSpPr/>
            <p:nvPr/>
          </p:nvSpPr>
          <p:spPr>
            <a:xfrm>
              <a:off x="955201" y="73775"/>
              <a:ext cx="13372823" cy="974160"/>
            </a:xfrm>
            <a:prstGeom prst="roundRect">
              <a:avLst>
                <a:gd fmla="val 16667" name="adj"/>
              </a:avLst>
            </a:prstGeom>
            <a:solidFill>
              <a:srgbClr val="C40F30"/>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29" name="Google Shape;129;g23edbd7d2a7_2_0"/>
            <p:cNvSpPr txBox="1"/>
            <p:nvPr/>
          </p:nvSpPr>
          <p:spPr>
            <a:xfrm>
              <a:off x="1002756" y="121330"/>
              <a:ext cx="13277713" cy="879050"/>
            </a:xfrm>
            <a:prstGeom prst="rect">
              <a:avLst/>
            </a:prstGeom>
            <a:noFill/>
            <a:ln>
              <a:noFill/>
            </a:ln>
          </p:spPr>
          <p:txBody>
            <a:bodyPr anchorCtr="0" anchor="ctr" bIns="0" lIns="505450" spcFirstLastPara="1" rIns="505450" wrap="square" tIns="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chemeClr val="lt1"/>
                  </a:solidFill>
                  <a:latin typeface="Arial"/>
                  <a:ea typeface="Arial"/>
                  <a:cs typeface="Arial"/>
                  <a:sym typeface="Arial"/>
                </a:rPr>
                <a:t>Local Representatives &amp; Decision Makers</a:t>
              </a:r>
              <a:endParaRPr b="0" i="0" sz="1400" u="none" cap="none" strike="noStrike">
                <a:solidFill>
                  <a:srgbClr val="000000"/>
                </a:solidFill>
                <a:latin typeface="Arial"/>
                <a:ea typeface="Arial"/>
                <a:cs typeface="Arial"/>
                <a:sym typeface="Arial"/>
              </a:endParaRPr>
            </a:p>
          </p:txBody>
        </p:sp>
        <p:sp>
          <p:nvSpPr>
            <p:cNvPr id="130" name="Google Shape;130;g23edbd7d2a7_2_0"/>
            <p:cNvSpPr/>
            <p:nvPr/>
          </p:nvSpPr>
          <p:spPr>
            <a:xfrm>
              <a:off x="0" y="2057735"/>
              <a:ext cx="19104033" cy="831600"/>
            </a:xfrm>
            <a:prstGeom prst="rect">
              <a:avLst/>
            </a:prstGeom>
            <a:solidFill>
              <a:schemeClr val="lt1">
                <a:alpha val="89411"/>
              </a:schemeClr>
            </a:solidFill>
            <a:ln cap="flat" cmpd="sng" w="25400">
              <a:solidFill>
                <a:schemeClr val="accent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1" name="Google Shape;131;g23edbd7d2a7_2_0"/>
            <p:cNvSpPr/>
            <p:nvPr/>
          </p:nvSpPr>
          <p:spPr>
            <a:xfrm>
              <a:off x="955201" y="1570655"/>
              <a:ext cx="13372823" cy="974160"/>
            </a:xfrm>
            <a:prstGeom prst="roundRect">
              <a:avLst>
                <a:gd fmla="val 16667" name="adj"/>
              </a:avLst>
            </a:prstGeom>
            <a:solidFill>
              <a:schemeClr val="accent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2" name="Google Shape;132;g23edbd7d2a7_2_0"/>
            <p:cNvSpPr txBox="1"/>
            <p:nvPr/>
          </p:nvSpPr>
          <p:spPr>
            <a:xfrm>
              <a:off x="1002756" y="1618210"/>
              <a:ext cx="13277713" cy="879050"/>
            </a:xfrm>
            <a:prstGeom prst="rect">
              <a:avLst/>
            </a:prstGeom>
            <a:noFill/>
            <a:ln>
              <a:noFill/>
            </a:ln>
          </p:spPr>
          <p:txBody>
            <a:bodyPr anchorCtr="0" anchor="ctr" bIns="0" lIns="505450" spcFirstLastPara="1" rIns="505450" wrap="square" tIns="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chemeClr val="lt1"/>
                  </a:solidFill>
                  <a:latin typeface="Arial"/>
                  <a:ea typeface="Arial"/>
                  <a:cs typeface="Arial"/>
                  <a:sym typeface="Arial"/>
                </a:rPr>
                <a:t>Legislative Committee and Caucus Members</a:t>
              </a:r>
              <a:endParaRPr b="0" i="0" sz="1400" u="none" cap="none" strike="noStrike">
                <a:solidFill>
                  <a:srgbClr val="000000"/>
                </a:solidFill>
                <a:latin typeface="Arial"/>
                <a:ea typeface="Arial"/>
                <a:cs typeface="Arial"/>
                <a:sym typeface="Arial"/>
              </a:endParaRPr>
            </a:p>
          </p:txBody>
        </p:sp>
        <p:sp>
          <p:nvSpPr>
            <p:cNvPr id="133" name="Google Shape;133;g23edbd7d2a7_2_0"/>
            <p:cNvSpPr/>
            <p:nvPr/>
          </p:nvSpPr>
          <p:spPr>
            <a:xfrm>
              <a:off x="0" y="3554615"/>
              <a:ext cx="19104033" cy="831600"/>
            </a:xfrm>
            <a:prstGeom prst="rect">
              <a:avLst/>
            </a:prstGeom>
            <a:solidFill>
              <a:schemeClr val="lt1">
                <a:alpha val="89411"/>
              </a:schemeClr>
            </a:solidFill>
            <a:ln cap="flat" cmpd="sng" w="25400">
              <a:solidFill>
                <a:schemeClr val="accent4"/>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4" name="Google Shape;134;g23edbd7d2a7_2_0"/>
            <p:cNvSpPr/>
            <p:nvPr/>
          </p:nvSpPr>
          <p:spPr>
            <a:xfrm>
              <a:off x="955201" y="3067535"/>
              <a:ext cx="13372823" cy="974160"/>
            </a:xfrm>
            <a:prstGeom prst="roundRect">
              <a:avLst>
                <a:gd fmla="val 16667" name="adj"/>
              </a:avLst>
            </a:prstGeom>
            <a:solidFill>
              <a:schemeClr val="accent4"/>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5" name="Google Shape;135;g23edbd7d2a7_2_0"/>
            <p:cNvSpPr txBox="1"/>
            <p:nvPr/>
          </p:nvSpPr>
          <p:spPr>
            <a:xfrm>
              <a:off x="1002756" y="3115090"/>
              <a:ext cx="13277713" cy="879050"/>
            </a:xfrm>
            <a:prstGeom prst="rect">
              <a:avLst/>
            </a:prstGeom>
            <a:noFill/>
            <a:ln>
              <a:noFill/>
            </a:ln>
          </p:spPr>
          <p:txBody>
            <a:bodyPr anchorCtr="0" anchor="ctr" bIns="0" lIns="505450" spcFirstLastPara="1" rIns="505450" wrap="square" tIns="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chemeClr val="lt1"/>
                  </a:solidFill>
                  <a:latin typeface="Arial"/>
                  <a:ea typeface="Arial"/>
                  <a:cs typeface="Arial"/>
                  <a:sym typeface="Arial"/>
                </a:rPr>
                <a:t>Local Commissioners &amp; Board Members</a:t>
              </a:r>
              <a:endParaRPr b="0" i="0" sz="1400" u="none" cap="none" strike="noStrike">
                <a:solidFill>
                  <a:srgbClr val="000000"/>
                </a:solidFill>
                <a:latin typeface="Arial"/>
                <a:ea typeface="Arial"/>
                <a:cs typeface="Arial"/>
                <a:sym typeface="Arial"/>
              </a:endParaRPr>
            </a:p>
          </p:txBody>
        </p:sp>
        <p:sp>
          <p:nvSpPr>
            <p:cNvPr id="136" name="Google Shape;136;g23edbd7d2a7_2_0"/>
            <p:cNvSpPr/>
            <p:nvPr/>
          </p:nvSpPr>
          <p:spPr>
            <a:xfrm>
              <a:off x="0" y="5051495"/>
              <a:ext cx="19104033" cy="831600"/>
            </a:xfrm>
            <a:prstGeom prst="rect">
              <a:avLst/>
            </a:prstGeom>
            <a:solidFill>
              <a:schemeClr val="lt1">
                <a:alpha val="89411"/>
              </a:schemeClr>
            </a:solidFill>
            <a:ln cap="flat" cmpd="sng" w="25400">
              <a:solidFill>
                <a:schemeClr val="accent5"/>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7" name="Google Shape;137;g23edbd7d2a7_2_0"/>
            <p:cNvSpPr/>
            <p:nvPr/>
          </p:nvSpPr>
          <p:spPr>
            <a:xfrm>
              <a:off x="955201" y="4564415"/>
              <a:ext cx="13372823" cy="974160"/>
            </a:xfrm>
            <a:prstGeom prst="roundRect">
              <a:avLst>
                <a:gd fmla="val 16667" name="adj"/>
              </a:avLst>
            </a:prstGeom>
            <a:solidFill>
              <a:schemeClr val="accent5"/>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38" name="Google Shape;138;g23edbd7d2a7_2_0"/>
            <p:cNvSpPr txBox="1"/>
            <p:nvPr/>
          </p:nvSpPr>
          <p:spPr>
            <a:xfrm>
              <a:off x="1002756" y="4611970"/>
              <a:ext cx="13277713" cy="879050"/>
            </a:xfrm>
            <a:prstGeom prst="rect">
              <a:avLst/>
            </a:prstGeom>
            <a:noFill/>
            <a:ln>
              <a:noFill/>
            </a:ln>
          </p:spPr>
          <p:txBody>
            <a:bodyPr anchorCtr="0" anchor="ctr" bIns="0" lIns="505450" spcFirstLastPara="1" rIns="505450" wrap="square" tIns="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chemeClr val="lt1"/>
                  </a:solidFill>
                  <a:latin typeface="Arial"/>
                  <a:ea typeface="Arial"/>
                  <a:cs typeface="Arial"/>
                  <a:sym typeface="Arial"/>
                </a:rPr>
                <a:t>Your State Governor</a:t>
              </a:r>
              <a:endParaRPr b="0" i="0" sz="1400" u="none" cap="none" strike="noStrike">
                <a:solidFill>
                  <a:srgbClr val="000000"/>
                </a:solidFill>
                <a:latin typeface="Arial"/>
                <a:ea typeface="Arial"/>
                <a:cs typeface="Arial"/>
                <a:sym typeface="Arial"/>
              </a:endParaRPr>
            </a:p>
          </p:txBody>
        </p:sp>
        <p:sp>
          <p:nvSpPr>
            <p:cNvPr id="139" name="Google Shape;139;g23edbd7d2a7_2_0"/>
            <p:cNvSpPr/>
            <p:nvPr/>
          </p:nvSpPr>
          <p:spPr>
            <a:xfrm>
              <a:off x="0" y="6548374"/>
              <a:ext cx="19104033" cy="831600"/>
            </a:xfrm>
            <a:prstGeom prst="rect">
              <a:avLst/>
            </a:prstGeom>
            <a:solidFill>
              <a:schemeClr val="lt1">
                <a:alpha val="89411"/>
              </a:schemeClr>
            </a:solidFill>
            <a:ln cap="flat" cmpd="sng" w="25400">
              <a:solidFill>
                <a:srgbClr val="F79543"/>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0" name="Google Shape;140;g23edbd7d2a7_2_0"/>
            <p:cNvSpPr/>
            <p:nvPr/>
          </p:nvSpPr>
          <p:spPr>
            <a:xfrm>
              <a:off x="955201" y="6061295"/>
              <a:ext cx="13372823" cy="974160"/>
            </a:xfrm>
            <a:prstGeom prst="roundRect">
              <a:avLst>
                <a:gd fmla="val 16667" name="adj"/>
              </a:avLst>
            </a:prstGeom>
            <a:solidFill>
              <a:srgbClr val="F79543"/>
            </a:solidFill>
            <a:ln cap="flat" cmpd="sng" w="25400">
              <a:solidFill>
                <a:schemeClr val="lt1"/>
              </a:solidFill>
              <a:prstDash val="solid"/>
              <a:round/>
              <a:headEnd len="sm" w="sm" type="none"/>
              <a:tailEnd len="sm" w="sm" type="none"/>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41" name="Google Shape;141;g23edbd7d2a7_2_0"/>
            <p:cNvSpPr txBox="1"/>
            <p:nvPr/>
          </p:nvSpPr>
          <p:spPr>
            <a:xfrm>
              <a:off x="1002756" y="6108850"/>
              <a:ext cx="13277713" cy="879050"/>
            </a:xfrm>
            <a:prstGeom prst="rect">
              <a:avLst/>
            </a:prstGeom>
            <a:noFill/>
            <a:ln>
              <a:noFill/>
            </a:ln>
          </p:spPr>
          <p:txBody>
            <a:bodyPr anchorCtr="0" anchor="ctr" bIns="0" lIns="505450" spcFirstLastPara="1" rIns="505450" wrap="square" tIns="0">
              <a:noAutofit/>
            </a:bodyPr>
            <a:lstStyle/>
            <a:p>
              <a:pPr indent="0" lvl="0" marL="0" marR="0" rtl="0" algn="l">
                <a:lnSpc>
                  <a:spcPct val="90000"/>
                </a:lnSpc>
                <a:spcBef>
                  <a:spcPts val="0"/>
                </a:spcBef>
                <a:spcAft>
                  <a:spcPts val="0"/>
                </a:spcAft>
                <a:buClr>
                  <a:srgbClr val="000000"/>
                </a:buClr>
                <a:buSzPts val="3300"/>
                <a:buFont typeface="Arial"/>
                <a:buNone/>
              </a:pPr>
              <a:r>
                <a:rPr b="0" i="0" lang="en-US" sz="3300" u="none" cap="none" strike="noStrike">
                  <a:solidFill>
                    <a:schemeClr val="lt1"/>
                  </a:solidFill>
                  <a:latin typeface="Arial"/>
                  <a:ea typeface="Arial"/>
                  <a:cs typeface="Arial"/>
                  <a:sym typeface="Arial"/>
                </a:rPr>
                <a:t>Members of the Executive Branch</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g27794b21cb2_0_19"/>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Motivating Decision-Makers</a:t>
            </a:r>
            <a:endParaRPr sz="6900"/>
          </a:p>
        </p:txBody>
      </p:sp>
      <p:sp>
        <p:nvSpPr>
          <p:cNvPr id="147" name="Google Shape;147;g27794b21cb2_0_19"/>
          <p:cNvSpPr txBox="1"/>
          <p:nvPr>
            <p:ph idx="1" type="body"/>
          </p:nvPr>
        </p:nvSpPr>
        <p:spPr>
          <a:xfrm>
            <a:off x="837675" y="2136200"/>
            <a:ext cx="18428700" cy="7036800"/>
          </a:xfrm>
          <a:prstGeom prst="rect">
            <a:avLst/>
          </a:prstGeom>
          <a:noFill/>
          <a:ln>
            <a:noFill/>
          </a:ln>
        </p:spPr>
        <p:txBody>
          <a:bodyPr anchorCtr="0" anchor="t" bIns="75350" lIns="75350" spcFirstLastPara="1" rIns="75350" wrap="square" tIns="75350">
            <a:noAutofit/>
          </a:bodyPr>
          <a:lstStyle/>
          <a:p>
            <a:pPr indent="-660400" lvl="0" marL="749300" rtl="0" algn="l">
              <a:lnSpc>
                <a:spcPct val="100000"/>
              </a:lnSpc>
              <a:spcBef>
                <a:spcPts val="2000"/>
              </a:spcBef>
              <a:spcAft>
                <a:spcPts val="0"/>
              </a:spcAft>
              <a:buSzPts val="4600"/>
              <a:buChar char="▪"/>
            </a:pPr>
            <a:r>
              <a:rPr b="1" lang="en-US"/>
              <a:t>Effective advocacy involves identifying and persuading decision-makers to act on behalf of your issue.</a:t>
            </a:r>
            <a:endParaRPr b="1"/>
          </a:p>
          <a:p>
            <a:pPr indent="-660400" lvl="0" marL="749300" rtl="0" algn="l">
              <a:lnSpc>
                <a:spcPct val="100000"/>
              </a:lnSpc>
              <a:spcBef>
                <a:spcPts val="2000"/>
              </a:spcBef>
              <a:spcAft>
                <a:spcPts val="0"/>
              </a:spcAft>
              <a:buSzPts val="4600"/>
              <a:buChar char="▪"/>
            </a:pPr>
            <a:r>
              <a:rPr b="1" lang="en-US"/>
              <a:t>It is important to understand what motivates them:</a:t>
            </a:r>
            <a:endParaRPr b="1"/>
          </a:p>
          <a:p>
            <a:pPr indent="-520700" lvl="1" marL="914400" rtl="0" algn="l">
              <a:lnSpc>
                <a:spcPct val="100000"/>
              </a:lnSpc>
              <a:spcBef>
                <a:spcPts val="2000"/>
              </a:spcBef>
              <a:spcAft>
                <a:spcPts val="0"/>
              </a:spcAft>
              <a:buSzPts val="4600"/>
              <a:buChar char="–"/>
            </a:pPr>
            <a:r>
              <a:rPr b="1" lang="en-US"/>
              <a:t>Elected or appointed officials: </a:t>
            </a:r>
            <a:r>
              <a:rPr lang="en-US"/>
              <a:t> Influenced by what their constituents think and value.</a:t>
            </a:r>
            <a:endParaRPr/>
          </a:p>
          <a:p>
            <a:pPr indent="-520700" lvl="1" marL="914400" rtl="0" algn="l">
              <a:lnSpc>
                <a:spcPct val="100000"/>
              </a:lnSpc>
              <a:spcBef>
                <a:spcPts val="2000"/>
              </a:spcBef>
              <a:spcAft>
                <a:spcPts val="0"/>
              </a:spcAft>
              <a:buSzPts val="4600"/>
              <a:buChar char="–"/>
            </a:pPr>
            <a:r>
              <a:rPr b="1" lang="en-US"/>
              <a:t>Community leaders: </a:t>
            </a:r>
            <a:r>
              <a:rPr lang="en-US"/>
              <a:t>Usually not elected, but their position and scope of influence depends on them being viewed as credible, well-liked, or fair. They are influenced by public opinion, but in a less direct way than an elected official.</a:t>
            </a:r>
            <a:endParaRPr/>
          </a:p>
          <a:p>
            <a:pPr indent="0" lvl="0" marL="457200" rtl="0" algn="l">
              <a:lnSpc>
                <a:spcPct val="100000"/>
              </a:lnSpc>
              <a:spcBef>
                <a:spcPts val="2000"/>
              </a:spcBef>
              <a:spcAft>
                <a:spcPts val="0"/>
              </a:spcAft>
              <a:buSzPts val="3000"/>
              <a:buNone/>
            </a:pPr>
            <a:r>
              <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g27794b21cb2_0_24"/>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Influencing Decision-Makers</a:t>
            </a:r>
            <a:endParaRPr sz="6900"/>
          </a:p>
        </p:txBody>
      </p:sp>
      <p:sp>
        <p:nvSpPr>
          <p:cNvPr id="153" name="Google Shape;153;g27794b21cb2_0_24"/>
          <p:cNvSpPr txBox="1"/>
          <p:nvPr>
            <p:ph idx="1" type="body"/>
          </p:nvPr>
        </p:nvSpPr>
        <p:spPr>
          <a:xfrm>
            <a:off x="837675" y="2136200"/>
            <a:ext cx="18428700" cy="7036800"/>
          </a:xfrm>
          <a:prstGeom prst="rect">
            <a:avLst/>
          </a:prstGeom>
          <a:noFill/>
          <a:ln>
            <a:noFill/>
          </a:ln>
        </p:spPr>
        <p:txBody>
          <a:bodyPr anchorCtr="0" anchor="t" bIns="75350" lIns="75350" spcFirstLastPara="1" rIns="75350" wrap="square" tIns="75350">
            <a:noAutofit/>
          </a:bodyPr>
          <a:lstStyle/>
          <a:p>
            <a:pPr indent="-660400" lvl="0" marL="749300" rtl="0" algn="l">
              <a:lnSpc>
                <a:spcPct val="100000"/>
              </a:lnSpc>
              <a:spcBef>
                <a:spcPts val="2000"/>
              </a:spcBef>
              <a:spcAft>
                <a:spcPts val="0"/>
              </a:spcAft>
              <a:buSzPts val="4600"/>
              <a:buChar char="▪"/>
            </a:pPr>
            <a:r>
              <a:rPr b="1" lang="en-US"/>
              <a:t>Decision-makers are influenced by personal contact and communication.  </a:t>
            </a:r>
            <a:endParaRPr b="1"/>
          </a:p>
          <a:p>
            <a:pPr indent="-660400" lvl="0" marL="749300" rtl="0" algn="l">
              <a:lnSpc>
                <a:spcPct val="100000"/>
              </a:lnSpc>
              <a:spcBef>
                <a:spcPts val="2000"/>
              </a:spcBef>
              <a:spcAft>
                <a:spcPts val="0"/>
              </a:spcAft>
              <a:buSzPts val="4600"/>
              <a:buChar char="▪"/>
            </a:pPr>
            <a:r>
              <a:rPr b="1" lang="en-US"/>
              <a:t>There are many different ways to influence a decision-maker to act on behalf of an issue.</a:t>
            </a:r>
            <a:endParaRPr b="1"/>
          </a:p>
          <a:p>
            <a:pPr indent="-660400" lvl="0" marL="749300" rtl="0" algn="l">
              <a:lnSpc>
                <a:spcPct val="100000"/>
              </a:lnSpc>
              <a:spcBef>
                <a:spcPts val="2000"/>
              </a:spcBef>
              <a:spcAft>
                <a:spcPts val="0"/>
              </a:spcAft>
              <a:buSzPts val="4600"/>
              <a:buChar char="▪"/>
            </a:pPr>
            <a:r>
              <a:rPr b="1" lang="en-US"/>
              <a:t>Legislators are generalists and rely on others to inform and educate them on their decisions.</a:t>
            </a:r>
            <a:endParaRPr b="1"/>
          </a:p>
          <a:p>
            <a:pPr indent="-660400" lvl="0" marL="749300" rtl="0" algn="l">
              <a:lnSpc>
                <a:spcPct val="100000"/>
              </a:lnSpc>
              <a:spcBef>
                <a:spcPts val="2000"/>
              </a:spcBef>
              <a:spcAft>
                <a:spcPts val="0"/>
              </a:spcAft>
              <a:buSzPts val="4600"/>
              <a:buChar char="▪"/>
            </a:pPr>
            <a:r>
              <a:rPr b="1" lang="en-US"/>
              <a:t>When choosing how you want to contact your decision-maker, keep in mind which mode of communication might be more effectual given your ask.</a:t>
            </a:r>
            <a:endParaRPr b="1"/>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g27794b21cb2_0_29"/>
          <p:cNvSpPr txBox="1"/>
          <p:nvPr>
            <p:ph type="title"/>
          </p:nvPr>
        </p:nvSpPr>
        <p:spPr>
          <a:xfrm>
            <a:off x="837671" y="502638"/>
            <a:ext cx="18428700" cy="1131000"/>
          </a:xfrm>
          <a:prstGeom prst="rect">
            <a:avLst/>
          </a:prstGeom>
          <a:noFill/>
          <a:ln>
            <a:noFill/>
          </a:ln>
        </p:spPr>
        <p:txBody>
          <a:bodyPr anchorCtr="0" anchor="t" bIns="75350" lIns="75350" spcFirstLastPara="1" rIns="75350" wrap="square" tIns="75350">
            <a:noAutofit/>
          </a:bodyPr>
          <a:lstStyle/>
          <a:p>
            <a:pPr indent="0" lvl="0" marL="0" rtl="0" algn="l">
              <a:lnSpc>
                <a:spcPct val="75000"/>
              </a:lnSpc>
              <a:spcBef>
                <a:spcPts val="0"/>
              </a:spcBef>
              <a:spcAft>
                <a:spcPts val="0"/>
              </a:spcAft>
              <a:buClr>
                <a:srgbClr val="404040"/>
              </a:buClr>
              <a:buSzPts val="3000"/>
              <a:buNone/>
            </a:pPr>
            <a:r>
              <a:rPr lang="en-US" sz="6900"/>
              <a:t>What to Keep in Mind When </a:t>
            </a:r>
            <a:r>
              <a:rPr i="1" lang="en-US" sz="6900">
                <a:solidFill>
                  <a:srgbClr val="A50021"/>
                </a:solidFill>
              </a:rPr>
              <a:t>C</a:t>
            </a:r>
            <a:r>
              <a:rPr i="1" lang="en-US" sz="6900">
                <a:solidFill>
                  <a:srgbClr val="A50021"/>
                </a:solidFill>
              </a:rPr>
              <a:t>alling</a:t>
            </a:r>
            <a:r>
              <a:rPr i="1" lang="en-US" sz="6900"/>
              <a:t> </a:t>
            </a:r>
            <a:endParaRPr i="1" sz="6900"/>
          </a:p>
        </p:txBody>
      </p:sp>
      <p:sp>
        <p:nvSpPr>
          <p:cNvPr id="159" name="Google Shape;159;g27794b21cb2_0_29"/>
          <p:cNvSpPr txBox="1"/>
          <p:nvPr>
            <p:ph idx="1" type="body"/>
          </p:nvPr>
        </p:nvSpPr>
        <p:spPr>
          <a:xfrm>
            <a:off x="837675" y="2136200"/>
            <a:ext cx="18428700" cy="7036800"/>
          </a:xfrm>
          <a:prstGeom prst="rect">
            <a:avLst/>
          </a:prstGeom>
          <a:noFill/>
          <a:ln>
            <a:noFill/>
          </a:ln>
        </p:spPr>
        <p:txBody>
          <a:bodyPr anchorCtr="0" anchor="t" bIns="75350" lIns="75350" spcFirstLastPara="1" rIns="75350" wrap="square" tIns="75350">
            <a:noAutofit/>
          </a:bodyPr>
          <a:lstStyle/>
          <a:p>
            <a:pPr indent="-628650" lvl="0" marL="749300" rtl="0" algn="l">
              <a:lnSpc>
                <a:spcPct val="100000"/>
              </a:lnSpc>
              <a:spcBef>
                <a:spcPts val="2000"/>
              </a:spcBef>
              <a:spcAft>
                <a:spcPts val="0"/>
              </a:spcAft>
              <a:buSzPts val="4100"/>
              <a:buChar char="▪"/>
            </a:pPr>
            <a:r>
              <a:rPr b="1" lang="en-US" sz="4100"/>
              <a:t>Plan:  </a:t>
            </a:r>
            <a:r>
              <a:rPr lang="en-US" sz="4100"/>
              <a:t>Before you make the call, plan what you are going to say. Your phone call will be very brief, so keep your message simple and to the point. </a:t>
            </a:r>
            <a:endParaRPr sz="4100"/>
          </a:p>
          <a:p>
            <a:pPr indent="-628650" lvl="0" marL="749300" rtl="0" algn="l">
              <a:lnSpc>
                <a:spcPct val="100000"/>
              </a:lnSpc>
              <a:spcBef>
                <a:spcPts val="2000"/>
              </a:spcBef>
              <a:spcAft>
                <a:spcPts val="0"/>
              </a:spcAft>
              <a:buSzPts val="4100"/>
              <a:buChar char="▪"/>
            </a:pPr>
            <a:r>
              <a:rPr b="1" lang="en-US" sz="4100"/>
              <a:t>Message:  </a:t>
            </a:r>
            <a:r>
              <a:rPr lang="en-US" sz="4100"/>
              <a:t>Be sure to tell your story succinctly, why you care about this issue, and why you need their support. Think about the key points and how your story underscores your point of view.</a:t>
            </a:r>
            <a:endParaRPr sz="4100"/>
          </a:p>
          <a:p>
            <a:pPr indent="-628650" lvl="0" marL="749300" rtl="0" algn="l">
              <a:lnSpc>
                <a:spcPct val="100000"/>
              </a:lnSpc>
              <a:spcBef>
                <a:spcPts val="2000"/>
              </a:spcBef>
              <a:spcAft>
                <a:spcPts val="0"/>
              </a:spcAft>
              <a:buSzPts val="4100"/>
              <a:buChar char="▪"/>
            </a:pPr>
            <a:r>
              <a:rPr b="1" lang="en-US" sz="4100"/>
              <a:t>Call:  </a:t>
            </a:r>
            <a:r>
              <a:rPr lang="en-US" sz="4100"/>
              <a:t>Make the call! Tell the decision-maker that you are a league member and a constituent of their legislative district and/or community. </a:t>
            </a:r>
            <a:endParaRPr sz="4100"/>
          </a:p>
          <a:p>
            <a:pPr indent="-628650" lvl="0" marL="749300" rtl="0" algn="l">
              <a:lnSpc>
                <a:spcPct val="100000"/>
              </a:lnSpc>
              <a:spcBef>
                <a:spcPts val="2000"/>
              </a:spcBef>
              <a:spcAft>
                <a:spcPts val="0"/>
              </a:spcAft>
              <a:buSzPts val="4100"/>
              <a:buChar char="▪"/>
            </a:pPr>
            <a:r>
              <a:rPr b="1" lang="en-US" sz="4100"/>
              <a:t>Staff or Message: </a:t>
            </a:r>
            <a:r>
              <a:rPr lang="en-US" sz="4100"/>
              <a:t>If you are calling a decision-maker, you may not be able to reach them directly. Be prepared to talk to staff or to leave a succinct message instead.</a:t>
            </a:r>
            <a:endParaRPr sz="41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he Junior League PPT">
  <a:themeElements>
    <a:clrScheme name="The Junior League PPT">
      <a:dk1>
        <a:srgbClr val="000000"/>
      </a:dk1>
      <a:lt1>
        <a:srgbClr val="FFFFFF"/>
      </a:lt1>
      <a:dk2>
        <a:srgbClr val="A7A7A7"/>
      </a:dk2>
      <a:lt2>
        <a:srgbClr val="535353"/>
      </a:lt2>
      <a:accent1>
        <a:srgbClr val="A5A5A5"/>
      </a:accent1>
      <a:accent2>
        <a:srgbClr val="C41230"/>
      </a:accent2>
      <a:accent3>
        <a:srgbClr val="262626"/>
      </a:accent3>
      <a:accent4>
        <a:srgbClr val="800000"/>
      </a:accent4>
      <a:accent5>
        <a:srgbClr val="595959"/>
      </a:accent5>
      <a:accent6>
        <a:srgbClr val="F79646"/>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Summer Smith</dc:creator>
</cp:coreProperties>
</file>