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11309350" cx="20104100"/>
  <p:notesSz cx="20104100" cy="11309350"/>
  <p:embeddedFontLst>
    <p:embeddedFont>
      <p:font typeface="Roboto"/>
      <p:regular r:id="rId19"/>
      <p:bold r:id="rId20"/>
      <p:italic r:id="rId21"/>
      <p:boldItalic r:id="rId22"/>
    </p:embeddedFont>
    <p:embeddedFont>
      <p:font typeface="La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GoogleSlidesCustomDataVersion2">
      <go:slidesCustomData xmlns:go="http://customooxmlschemas.google.com/" r:id="rId27" roundtripDataSignature="AMtx7miGYImDf9mLeAD9ztVepXPXuaKDj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22" Type="http://schemas.openxmlformats.org/officeDocument/2006/relationships/font" Target="fonts/Roboto-boldItalic.fntdata"/><Relationship Id="rId21" Type="http://schemas.openxmlformats.org/officeDocument/2006/relationships/font" Target="fonts/Roboto-italic.fntdata"/><Relationship Id="rId24" Type="http://schemas.openxmlformats.org/officeDocument/2006/relationships/font" Target="fonts/Lato-bold.fntdata"/><Relationship Id="rId23" Type="http://schemas.openxmlformats.org/officeDocument/2006/relationships/font" Target="fonts/La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boldItalic.fntdata"/><Relationship Id="rId25" Type="http://schemas.openxmlformats.org/officeDocument/2006/relationships/font" Target="fonts/Lato-italic.fntdata"/><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Roboto-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8712200" cy="5667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11387138" y="0"/>
            <a:ext cx="8712200" cy="5667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2009775" y="5441950"/>
            <a:ext cx="16084549" cy="445452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10742613"/>
            <a:ext cx="8712200" cy="56673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11387138" y="10742613"/>
            <a:ext cx="8712200" cy="56673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5f8d7312bc_0_92: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66" name="Google Shape;66;g25f8d7312bc_0_92: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5f8d7312bc_0_146: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58" name="Google Shape;158;g25f8d7312bc_0_146: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7794b21cb2_0_71: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64" name="Google Shape;164;g27794b21cb2_0_71: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5f8d7312bc_0_219: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70" name="Google Shape;170;g25f8d7312bc_0_219: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5f8d7312bc_0_214: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75" name="Google Shape;175;g25f8d7312bc_0_214: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39dfb0a1df_0_38: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spcBef>
                <a:spcPts val="2000"/>
              </a:spcBef>
              <a:spcAft>
                <a:spcPts val="0"/>
              </a:spcAft>
              <a:buNone/>
            </a:pPr>
            <a:r>
              <a:t/>
            </a:r>
            <a:endParaRPr sz="100"/>
          </a:p>
        </p:txBody>
      </p:sp>
      <p:sp>
        <p:nvSpPr>
          <p:cNvPr id="73" name="Google Shape;73;g239dfb0a1df_0_38: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77bb5d2b6e_2_20: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9" name="Google Shape;79;g277bb5d2b6e_2_20:notes"/>
          <p:cNvSpPr txBox="1"/>
          <p:nvPr>
            <p:ph idx="1" type="body"/>
          </p:nvPr>
        </p:nvSpPr>
        <p:spPr>
          <a:xfrm>
            <a:off x="2009775" y="5441950"/>
            <a:ext cx="16084500" cy="4454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0" name="Google Shape;80;g277bb5d2b6e_2_20:notes"/>
          <p:cNvSpPr txBox="1"/>
          <p:nvPr>
            <p:ph idx="12" type="sldNum"/>
          </p:nvPr>
        </p:nvSpPr>
        <p:spPr>
          <a:xfrm>
            <a:off x="11387138" y="10742613"/>
            <a:ext cx="8712300" cy="566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7794b21cb2_0_66: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20" name="Google Shape;120;g27794b21cb2_0_66: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b22163745c_0_5: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26" name="Google Shape;126;g2b22163745c_0_5:notes"/>
          <p:cNvSpPr/>
          <p:nvPr>
            <p:ph idx="2" type="sldImg"/>
          </p:nvPr>
        </p:nvSpPr>
        <p:spPr>
          <a:xfrm>
            <a:off x="6281738" y="847725"/>
            <a:ext cx="7540500" cy="42417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7794b21cb2_0_97: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32" name="Google Shape;132;g27794b21cb2_0_97: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77bb5d2b6e_2_98: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38" name="Google Shape;138;g277bb5d2b6e_2_98: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7794b21cb2_0_102: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46" name="Google Shape;146;g27794b21cb2_0_102: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7794b21cb2_0_87: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52" name="Google Shape;152;g27794b21cb2_0_87: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Line Title and Content">
  <p:cSld name="One-Line Title and Content">
    <p:spTree>
      <p:nvGrpSpPr>
        <p:cNvPr id="17" name="Shape 17"/>
        <p:cNvGrpSpPr/>
        <p:nvPr/>
      </p:nvGrpSpPr>
      <p:grpSpPr>
        <a:xfrm>
          <a:off x="0" y="0"/>
          <a:ext cx="0" cy="0"/>
          <a:chOff x="0" y="0"/>
          <a:chExt cx="0" cy="0"/>
        </a:xfrm>
      </p:grpSpPr>
      <p:sp>
        <p:nvSpPr>
          <p:cNvPr id="18" name="Google Shape;18;p17"/>
          <p:cNvSpPr txBox="1"/>
          <p:nvPr>
            <p:ph idx="1" type="body"/>
          </p:nvPr>
        </p:nvSpPr>
        <p:spPr>
          <a:xfrm>
            <a:off x="837671" y="2136211"/>
            <a:ext cx="18428700" cy="7036800"/>
          </a:xfrm>
          <a:prstGeom prst="rect">
            <a:avLst/>
          </a:prstGeom>
          <a:noFill/>
          <a:ln>
            <a:noFill/>
          </a:ln>
        </p:spPr>
        <p:txBody>
          <a:bodyPr anchorCtr="0" anchor="t" bIns="75350" lIns="75350" spcFirstLastPara="1" rIns="75350" wrap="square" tIns="75350">
            <a:noAutofit/>
          </a:bodyPr>
          <a:lstStyle>
            <a:lvl1pPr indent="-419100" lvl="0" marL="457200" algn="l">
              <a:lnSpc>
                <a:spcPct val="100000"/>
              </a:lnSpc>
              <a:spcBef>
                <a:spcPts val="1000"/>
              </a:spcBef>
              <a:spcAft>
                <a:spcPts val="0"/>
              </a:spcAft>
              <a:buSzPts val="3000"/>
              <a:buChar char="▪"/>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
        <p:nvSpPr>
          <p:cNvPr id="19" name="Google Shape;19;p17"/>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lvl1pPr lvl="0" algn="l">
              <a:lnSpc>
                <a:spcPct val="75000"/>
              </a:lnSpc>
              <a:spcBef>
                <a:spcPts val="0"/>
              </a:spcBef>
              <a:spcAft>
                <a:spcPts val="0"/>
              </a:spcAft>
              <a:buClr>
                <a:srgbClr val="404040"/>
              </a:buClr>
              <a:buSzPts val="3000"/>
              <a:buNone/>
              <a:defRPr/>
            </a:lvl1pPr>
            <a:lvl2pPr lvl="1" algn="l">
              <a:lnSpc>
                <a:spcPct val="75000"/>
              </a:lnSpc>
              <a:spcBef>
                <a:spcPts val="0"/>
              </a:spcBef>
              <a:spcAft>
                <a:spcPts val="0"/>
              </a:spcAft>
              <a:buClr>
                <a:srgbClr val="404040"/>
              </a:buClr>
              <a:buSzPts val="3000"/>
              <a:buNone/>
              <a:defRPr/>
            </a:lvl2pPr>
            <a:lvl3pPr lvl="2" algn="l">
              <a:lnSpc>
                <a:spcPct val="75000"/>
              </a:lnSpc>
              <a:spcBef>
                <a:spcPts val="0"/>
              </a:spcBef>
              <a:spcAft>
                <a:spcPts val="0"/>
              </a:spcAft>
              <a:buClr>
                <a:srgbClr val="404040"/>
              </a:buClr>
              <a:buSzPts val="3000"/>
              <a:buNone/>
              <a:defRPr/>
            </a:lvl3pPr>
            <a:lvl4pPr lvl="3" algn="l">
              <a:lnSpc>
                <a:spcPct val="75000"/>
              </a:lnSpc>
              <a:spcBef>
                <a:spcPts val="0"/>
              </a:spcBef>
              <a:spcAft>
                <a:spcPts val="0"/>
              </a:spcAft>
              <a:buClr>
                <a:srgbClr val="404040"/>
              </a:buClr>
              <a:buSzPts val="3000"/>
              <a:buNone/>
              <a:defRPr/>
            </a:lvl4pPr>
            <a:lvl5pPr lvl="4" algn="l">
              <a:lnSpc>
                <a:spcPct val="75000"/>
              </a:lnSpc>
              <a:spcBef>
                <a:spcPts val="0"/>
              </a:spcBef>
              <a:spcAft>
                <a:spcPts val="0"/>
              </a:spcAft>
              <a:buClr>
                <a:srgbClr val="404040"/>
              </a:buClr>
              <a:buSzPts val="3000"/>
              <a:buNone/>
              <a:defRPr/>
            </a:lvl5pPr>
            <a:lvl6pPr lvl="5" algn="l">
              <a:lnSpc>
                <a:spcPct val="75000"/>
              </a:lnSpc>
              <a:spcBef>
                <a:spcPts val="0"/>
              </a:spcBef>
              <a:spcAft>
                <a:spcPts val="0"/>
              </a:spcAft>
              <a:buClr>
                <a:srgbClr val="404040"/>
              </a:buClr>
              <a:buSzPts val="3000"/>
              <a:buNone/>
              <a:defRPr/>
            </a:lvl6pPr>
            <a:lvl7pPr lvl="6" algn="l">
              <a:lnSpc>
                <a:spcPct val="75000"/>
              </a:lnSpc>
              <a:spcBef>
                <a:spcPts val="0"/>
              </a:spcBef>
              <a:spcAft>
                <a:spcPts val="0"/>
              </a:spcAft>
              <a:buClr>
                <a:srgbClr val="404040"/>
              </a:buClr>
              <a:buSzPts val="3000"/>
              <a:buNone/>
              <a:defRPr/>
            </a:lvl7pPr>
            <a:lvl8pPr lvl="7" algn="l">
              <a:lnSpc>
                <a:spcPct val="75000"/>
              </a:lnSpc>
              <a:spcBef>
                <a:spcPts val="0"/>
              </a:spcBef>
              <a:spcAft>
                <a:spcPts val="0"/>
              </a:spcAft>
              <a:buClr>
                <a:srgbClr val="404040"/>
              </a:buClr>
              <a:buSzPts val="3000"/>
              <a:buNone/>
              <a:defRPr/>
            </a:lvl8pPr>
            <a:lvl9pPr lvl="8" algn="l">
              <a:lnSpc>
                <a:spcPct val="75000"/>
              </a:lnSpc>
              <a:spcBef>
                <a:spcPts val="0"/>
              </a:spcBef>
              <a:spcAft>
                <a:spcPts val="0"/>
              </a:spcAft>
              <a:buClr>
                <a:srgbClr val="404040"/>
              </a:buClr>
              <a:buSzPts val="30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Card" showMasterSp="0">
  <p:cSld name="4_Title Card">
    <p:bg>
      <p:bgPr>
        <a:gradFill>
          <a:gsLst>
            <a:gs pos="0">
              <a:srgbClr val="404040"/>
            </a:gs>
            <a:gs pos="49000">
              <a:srgbClr val="404040"/>
            </a:gs>
            <a:gs pos="100000">
              <a:schemeClr val="accent3"/>
            </a:gs>
          </a:gsLst>
          <a:path path="circle">
            <a:fillToRect b="50%" l="50%" r="50%" t="50%"/>
          </a:path>
          <a:tileRect/>
        </a:gradFill>
      </p:bgPr>
    </p:bg>
    <p:spTree>
      <p:nvGrpSpPr>
        <p:cNvPr id="20" name="Shape 20"/>
        <p:cNvGrpSpPr/>
        <p:nvPr/>
      </p:nvGrpSpPr>
      <p:grpSpPr>
        <a:xfrm>
          <a:off x="0" y="0"/>
          <a:ext cx="0" cy="0"/>
          <a:chOff x="0" y="0"/>
          <a:chExt cx="0" cy="0"/>
        </a:xfrm>
      </p:grpSpPr>
      <p:sp>
        <p:nvSpPr>
          <p:cNvPr id="21" name="Google Shape;21;p18"/>
          <p:cNvSpPr txBox="1"/>
          <p:nvPr>
            <p:ph type="title"/>
          </p:nvPr>
        </p:nvSpPr>
        <p:spPr>
          <a:xfrm>
            <a:off x="2010410" y="2513189"/>
            <a:ext cx="16083300" cy="3015900"/>
          </a:xfrm>
          <a:prstGeom prst="rect">
            <a:avLst/>
          </a:prstGeom>
          <a:noFill/>
          <a:ln>
            <a:noFill/>
          </a:ln>
        </p:spPr>
        <p:txBody>
          <a:bodyPr anchorCtr="0" anchor="b" bIns="75350" lIns="75350" spcFirstLastPara="1" rIns="75350" wrap="square" tIns="75350">
            <a:noAutofit/>
          </a:bodyPr>
          <a:lstStyle>
            <a:lvl1pPr lvl="0" algn="l">
              <a:lnSpc>
                <a:spcPct val="80000"/>
              </a:lnSpc>
              <a:spcBef>
                <a:spcPts val="0"/>
              </a:spcBef>
              <a:spcAft>
                <a:spcPts val="0"/>
              </a:spcAft>
              <a:buClr>
                <a:srgbClr val="FFFFFF"/>
              </a:buClr>
              <a:buSzPts val="9900"/>
              <a:buFont typeface="Arial"/>
              <a:buNone/>
              <a:defRPr sz="7900">
                <a:solidFill>
                  <a:srgbClr val="FFFFFF"/>
                </a:solidFill>
              </a:defRPr>
            </a:lvl1pPr>
            <a:lvl2pPr lvl="1" algn="l">
              <a:lnSpc>
                <a:spcPct val="75000"/>
              </a:lnSpc>
              <a:spcBef>
                <a:spcPts val="0"/>
              </a:spcBef>
              <a:spcAft>
                <a:spcPts val="0"/>
              </a:spcAft>
              <a:buClr>
                <a:srgbClr val="404040"/>
              </a:buClr>
              <a:buSzPts val="3000"/>
              <a:buNone/>
              <a:defRPr/>
            </a:lvl2pPr>
            <a:lvl3pPr lvl="2" algn="l">
              <a:lnSpc>
                <a:spcPct val="75000"/>
              </a:lnSpc>
              <a:spcBef>
                <a:spcPts val="0"/>
              </a:spcBef>
              <a:spcAft>
                <a:spcPts val="0"/>
              </a:spcAft>
              <a:buClr>
                <a:srgbClr val="404040"/>
              </a:buClr>
              <a:buSzPts val="3000"/>
              <a:buNone/>
              <a:defRPr/>
            </a:lvl3pPr>
            <a:lvl4pPr lvl="3" algn="l">
              <a:lnSpc>
                <a:spcPct val="75000"/>
              </a:lnSpc>
              <a:spcBef>
                <a:spcPts val="0"/>
              </a:spcBef>
              <a:spcAft>
                <a:spcPts val="0"/>
              </a:spcAft>
              <a:buClr>
                <a:srgbClr val="404040"/>
              </a:buClr>
              <a:buSzPts val="3000"/>
              <a:buNone/>
              <a:defRPr/>
            </a:lvl4pPr>
            <a:lvl5pPr lvl="4" algn="l">
              <a:lnSpc>
                <a:spcPct val="75000"/>
              </a:lnSpc>
              <a:spcBef>
                <a:spcPts val="0"/>
              </a:spcBef>
              <a:spcAft>
                <a:spcPts val="0"/>
              </a:spcAft>
              <a:buClr>
                <a:srgbClr val="404040"/>
              </a:buClr>
              <a:buSzPts val="3000"/>
              <a:buNone/>
              <a:defRPr/>
            </a:lvl5pPr>
            <a:lvl6pPr lvl="5" algn="l">
              <a:lnSpc>
                <a:spcPct val="75000"/>
              </a:lnSpc>
              <a:spcBef>
                <a:spcPts val="0"/>
              </a:spcBef>
              <a:spcAft>
                <a:spcPts val="0"/>
              </a:spcAft>
              <a:buClr>
                <a:srgbClr val="404040"/>
              </a:buClr>
              <a:buSzPts val="3000"/>
              <a:buNone/>
              <a:defRPr/>
            </a:lvl6pPr>
            <a:lvl7pPr lvl="6" algn="l">
              <a:lnSpc>
                <a:spcPct val="75000"/>
              </a:lnSpc>
              <a:spcBef>
                <a:spcPts val="0"/>
              </a:spcBef>
              <a:spcAft>
                <a:spcPts val="0"/>
              </a:spcAft>
              <a:buClr>
                <a:srgbClr val="404040"/>
              </a:buClr>
              <a:buSzPts val="3000"/>
              <a:buNone/>
              <a:defRPr/>
            </a:lvl7pPr>
            <a:lvl8pPr lvl="7" algn="l">
              <a:lnSpc>
                <a:spcPct val="75000"/>
              </a:lnSpc>
              <a:spcBef>
                <a:spcPts val="0"/>
              </a:spcBef>
              <a:spcAft>
                <a:spcPts val="0"/>
              </a:spcAft>
              <a:buClr>
                <a:srgbClr val="404040"/>
              </a:buClr>
              <a:buSzPts val="3000"/>
              <a:buNone/>
              <a:defRPr/>
            </a:lvl8pPr>
            <a:lvl9pPr lvl="8" algn="l">
              <a:lnSpc>
                <a:spcPct val="75000"/>
              </a:lnSpc>
              <a:spcBef>
                <a:spcPts val="0"/>
              </a:spcBef>
              <a:spcAft>
                <a:spcPts val="0"/>
              </a:spcAft>
              <a:buClr>
                <a:srgbClr val="404040"/>
              </a:buClr>
              <a:buSzPts val="3000"/>
              <a:buNone/>
              <a:defRPr/>
            </a:lvl9pPr>
          </a:lstStyle>
          <a:p/>
        </p:txBody>
      </p:sp>
      <p:sp>
        <p:nvSpPr>
          <p:cNvPr id="22" name="Google Shape;22;p18"/>
          <p:cNvSpPr txBox="1"/>
          <p:nvPr>
            <p:ph idx="1" type="body"/>
          </p:nvPr>
        </p:nvSpPr>
        <p:spPr>
          <a:xfrm>
            <a:off x="2010410" y="5899859"/>
            <a:ext cx="11894700" cy="634200"/>
          </a:xfrm>
          <a:prstGeom prst="rect">
            <a:avLst/>
          </a:prstGeom>
          <a:noFill/>
          <a:ln>
            <a:noFill/>
          </a:ln>
        </p:spPr>
        <p:txBody>
          <a:bodyPr anchorCtr="0" anchor="t" bIns="75350" lIns="75350" spcFirstLastPara="1" rIns="75350" wrap="square" tIns="75350">
            <a:noAutofit/>
          </a:bodyPr>
          <a:lstStyle>
            <a:lvl1pPr indent="-228600" lvl="0" marL="457200" algn="l">
              <a:lnSpc>
                <a:spcPct val="80000"/>
              </a:lnSpc>
              <a:spcBef>
                <a:spcPts val="700"/>
              </a:spcBef>
              <a:spcAft>
                <a:spcPts val="0"/>
              </a:spcAft>
              <a:buClr>
                <a:srgbClr val="A6A6A6"/>
              </a:buClr>
              <a:buSzPts val="3300"/>
              <a:buFont typeface="Arial"/>
              <a:buNone/>
              <a:defRPr sz="3300">
                <a:solidFill>
                  <a:srgbClr val="A6A6A6"/>
                </a:solidFill>
              </a:defRPr>
            </a:lvl1pPr>
            <a:lvl2pPr indent="-438150" lvl="1" marL="914400" algn="l">
              <a:lnSpc>
                <a:spcPct val="80000"/>
              </a:lnSpc>
              <a:spcBef>
                <a:spcPts val="700"/>
              </a:spcBef>
              <a:spcAft>
                <a:spcPts val="0"/>
              </a:spcAft>
              <a:buClr>
                <a:srgbClr val="A6A6A6"/>
              </a:buClr>
              <a:buSzPts val="3300"/>
              <a:buFont typeface="Arial"/>
              <a:buChar char="–"/>
              <a:defRPr sz="3300">
                <a:solidFill>
                  <a:srgbClr val="A6A6A6"/>
                </a:solidFill>
              </a:defRPr>
            </a:lvl2pPr>
            <a:lvl3pPr indent="-438150" lvl="2" marL="1371600" algn="l">
              <a:lnSpc>
                <a:spcPct val="80000"/>
              </a:lnSpc>
              <a:spcBef>
                <a:spcPts val="700"/>
              </a:spcBef>
              <a:spcAft>
                <a:spcPts val="0"/>
              </a:spcAft>
              <a:buClr>
                <a:srgbClr val="A6A6A6"/>
              </a:buClr>
              <a:buSzPts val="3300"/>
              <a:buFont typeface="Arial"/>
              <a:buChar char="•"/>
              <a:defRPr sz="3300">
                <a:solidFill>
                  <a:srgbClr val="A6A6A6"/>
                </a:solidFill>
              </a:defRPr>
            </a:lvl3pPr>
            <a:lvl4pPr indent="-438150" lvl="3" marL="1828800" algn="l">
              <a:lnSpc>
                <a:spcPct val="80000"/>
              </a:lnSpc>
              <a:spcBef>
                <a:spcPts val="700"/>
              </a:spcBef>
              <a:spcAft>
                <a:spcPts val="0"/>
              </a:spcAft>
              <a:buClr>
                <a:srgbClr val="A6A6A6"/>
              </a:buClr>
              <a:buSzPts val="3300"/>
              <a:buFont typeface="Arial"/>
              <a:buChar char="–"/>
              <a:defRPr sz="3300">
                <a:solidFill>
                  <a:srgbClr val="A6A6A6"/>
                </a:solidFill>
              </a:defRPr>
            </a:lvl4pPr>
            <a:lvl5pPr indent="-438150" lvl="4" marL="2286000" algn="l">
              <a:lnSpc>
                <a:spcPct val="80000"/>
              </a:lnSpc>
              <a:spcBef>
                <a:spcPts val="700"/>
              </a:spcBef>
              <a:spcAft>
                <a:spcPts val="0"/>
              </a:spcAft>
              <a:buClr>
                <a:srgbClr val="A6A6A6"/>
              </a:buClr>
              <a:buSzPts val="3300"/>
              <a:buFont typeface="Arial"/>
              <a:buChar char="»"/>
              <a:defRPr sz="3300">
                <a:solidFill>
                  <a:srgbClr val="A6A6A6"/>
                </a:solidFill>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
        <p:nvSpPr>
          <p:cNvPr id="23" name="Google Shape;23;p18"/>
          <p:cNvSpPr/>
          <p:nvPr/>
        </p:nvSpPr>
        <p:spPr>
          <a:xfrm>
            <a:off x="0" y="9600382"/>
            <a:ext cx="20104200" cy="1708800"/>
          </a:xfrm>
          <a:prstGeom prst="rect">
            <a:avLst/>
          </a:prstGeom>
          <a:solidFill>
            <a:schemeClr val="lt1"/>
          </a:solidFill>
          <a:ln>
            <a:noFill/>
          </a:ln>
        </p:spPr>
        <p:txBody>
          <a:bodyPr anchorCtr="0" anchor="ctr" bIns="75350" lIns="150750" spcFirstLastPara="1" rIns="150750" wrap="square" tIns="75350">
            <a:noAutofit/>
          </a:bodyPr>
          <a:lstStyle/>
          <a:p>
            <a:pPr indent="0" lvl="0" marL="0" marR="0" rtl="0" algn="ctr">
              <a:lnSpc>
                <a:spcPct val="100000"/>
              </a:lnSpc>
              <a:spcBef>
                <a:spcPts val="0"/>
              </a:spcBef>
              <a:spcAft>
                <a:spcPts val="0"/>
              </a:spcAft>
              <a:buClr>
                <a:srgbClr val="000000"/>
              </a:buClr>
              <a:buSzPts val="2300"/>
              <a:buFont typeface="Arial"/>
              <a:buNone/>
            </a:pPr>
            <a:r>
              <a:t/>
            </a:r>
            <a:endParaRPr b="0" i="0" sz="2300" u="none" cap="none" strike="noStrike">
              <a:solidFill>
                <a:schemeClr val="lt1"/>
              </a:solidFill>
              <a:latin typeface="Arial"/>
              <a:ea typeface="Arial"/>
              <a:cs typeface="Arial"/>
              <a:sym typeface="Arial"/>
            </a:endParaRPr>
          </a:p>
        </p:txBody>
      </p:sp>
      <p:grpSp>
        <p:nvGrpSpPr>
          <p:cNvPr id="24" name="Google Shape;24;p18"/>
          <p:cNvGrpSpPr/>
          <p:nvPr/>
        </p:nvGrpSpPr>
        <p:grpSpPr>
          <a:xfrm>
            <a:off x="2010393" y="9763225"/>
            <a:ext cx="4819889" cy="1382155"/>
            <a:chOff x="482600" y="6515100"/>
            <a:chExt cx="1151183" cy="306900"/>
          </a:xfrm>
        </p:grpSpPr>
        <p:sp>
          <p:nvSpPr>
            <p:cNvPr id="25" name="Google Shape;25;p18"/>
            <p:cNvSpPr/>
            <p:nvPr/>
          </p:nvSpPr>
          <p:spPr>
            <a:xfrm>
              <a:off x="482600" y="6515100"/>
              <a:ext cx="1151100" cy="306900"/>
            </a:xfrm>
            <a:prstGeom prst="rect">
              <a:avLst/>
            </a:prstGeom>
            <a:solidFill>
              <a:schemeClr val="lt1"/>
            </a:solidFill>
            <a:ln>
              <a:noFill/>
            </a:ln>
          </p:spPr>
          <p:txBody>
            <a:bodyPr anchorCtr="0" anchor="ctr" bIns="75350" lIns="150750" spcFirstLastPara="1" rIns="150750" wrap="square" tIns="75350">
              <a:noAutofit/>
            </a:bodyPr>
            <a:lstStyle/>
            <a:p>
              <a:pPr indent="0" lvl="0" marL="0" marR="0" rtl="0" algn="ctr">
                <a:lnSpc>
                  <a:spcPct val="100000"/>
                </a:lnSpc>
                <a:spcBef>
                  <a:spcPts val="0"/>
                </a:spcBef>
                <a:spcAft>
                  <a:spcPts val="0"/>
                </a:spcAft>
                <a:buClr>
                  <a:srgbClr val="000000"/>
                </a:buClr>
                <a:buSzPts val="2300"/>
                <a:buFont typeface="Arial"/>
                <a:buNone/>
              </a:pPr>
              <a:r>
                <a:t/>
              </a:r>
              <a:endParaRPr b="0" i="0" sz="2300" u="none" cap="none" strike="noStrike">
                <a:solidFill>
                  <a:schemeClr val="lt1"/>
                </a:solidFill>
                <a:latin typeface="Arial"/>
                <a:ea typeface="Arial"/>
                <a:cs typeface="Arial"/>
                <a:sym typeface="Arial"/>
              </a:endParaRPr>
            </a:p>
          </p:txBody>
        </p:sp>
        <p:pic>
          <p:nvPicPr>
            <p:cNvPr id="26" name="Google Shape;26;p18"/>
            <p:cNvPicPr preferRelativeResize="0"/>
            <p:nvPr/>
          </p:nvPicPr>
          <p:blipFill rotWithShape="1">
            <a:blip r:embed="rId2">
              <a:alphaModFix/>
            </a:blip>
            <a:srcRect b="0" l="0" r="0" t="0"/>
            <a:stretch/>
          </p:blipFill>
          <p:spPr>
            <a:xfrm>
              <a:off x="508000" y="6530340"/>
              <a:ext cx="1125783" cy="274320"/>
            </a:xfrm>
            <a:prstGeom prst="rect">
              <a:avLst/>
            </a:prstGeom>
            <a:noFill/>
            <a:ln>
              <a:noFill/>
            </a:ln>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line title and content" showMasterSp="0">
  <p:cSld name="1_Two-line title and content">
    <p:spTree>
      <p:nvGrpSpPr>
        <p:cNvPr id="27" name="Shape 27"/>
        <p:cNvGrpSpPr/>
        <p:nvPr/>
      </p:nvGrpSpPr>
      <p:grpSpPr>
        <a:xfrm>
          <a:off x="0" y="0"/>
          <a:ext cx="0" cy="0"/>
          <a:chOff x="0" y="0"/>
          <a:chExt cx="0" cy="0"/>
        </a:xfrm>
      </p:grpSpPr>
      <p:sp>
        <p:nvSpPr>
          <p:cNvPr id="28" name="Google Shape;28;p19"/>
          <p:cNvSpPr txBox="1"/>
          <p:nvPr>
            <p:ph idx="1" type="body"/>
          </p:nvPr>
        </p:nvSpPr>
        <p:spPr>
          <a:xfrm>
            <a:off x="971697" y="4112472"/>
            <a:ext cx="8829300" cy="6031800"/>
          </a:xfrm>
          <a:prstGeom prst="rect">
            <a:avLst/>
          </a:prstGeom>
          <a:noFill/>
          <a:ln>
            <a:noFill/>
          </a:ln>
        </p:spPr>
        <p:txBody>
          <a:bodyPr anchorCtr="0" anchor="t" bIns="75350" lIns="75350" spcFirstLastPara="1" rIns="75350" wrap="square" tIns="75350">
            <a:noAutofit/>
          </a:bodyPr>
          <a:lstStyle>
            <a:lvl1pPr indent="-419100" lvl="0" marL="457200" algn="l">
              <a:lnSpc>
                <a:spcPct val="100000"/>
              </a:lnSpc>
              <a:spcBef>
                <a:spcPts val="1000"/>
              </a:spcBef>
              <a:spcAft>
                <a:spcPts val="0"/>
              </a:spcAft>
              <a:buSzPts val="3000"/>
              <a:buChar char="▪"/>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
        <p:nvSpPr>
          <p:cNvPr id="29" name="Google Shape;29;p19"/>
          <p:cNvSpPr/>
          <p:nvPr/>
        </p:nvSpPr>
        <p:spPr>
          <a:xfrm>
            <a:off x="0" y="10703042"/>
            <a:ext cx="20104200" cy="606600"/>
          </a:xfrm>
          <a:prstGeom prst="rect">
            <a:avLst/>
          </a:prstGeom>
          <a:solidFill>
            <a:schemeClr val="lt1"/>
          </a:solidFill>
          <a:ln>
            <a:noFill/>
          </a:ln>
        </p:spPr>
        <p:txBody>
          <a:bodyPr anchorCtr="0" anchor="ctr" bIns="75350" lIns="75350" spcFirstLastPara="1" rIns="75350" wrap="square" tIns="75350">
            <a:noAutofit/>
          </a:bodyPr>
          <a:lstStyle/>
          <a:p>
            <a:pPr indent="0" lvl="0" marL="0" marR="0" rtl="0" algn="ctr">
              <a:lnSpc>
                <a:spcPct val="100000"/>
              </a:lnSpc>
              <a:spcBef>
                <a:spcPts val="0"/>
              </a:spcBef>
              <a:spcAft>
                <a:spcPts val="0"/>
              </a:spcAft>
              <a:buClr>
                <a:srgbClr val="404040"/>
              </a:buClr>
              <a:buSzPts val="3000"/>
              <a:buFont typeface="Arial"/>
              <a:buNone/>
            </a:pPr>
            <a:r>
              <a:t/>
            </a:r>
            <a:endParaRPr b="0" i="0" sz="3000" u="none" cap="none" strike="noStrike">
              <a:solidFill>
                <a:srgbClr val="404040"/>
              </a:solidFill>
              <a:latin typeface="Arial"/>
              <a:ea typeface="Arial"/>
              <a:cs typeface="Arial"/>
              <a:sym typeface="Arial"/>
            </a:endParaRPr>
          </a:p>
        </p:txBody>
      </p:sp>
      <p:sp>
        <p:nvSpPr>
          <p:cNvPr id="30" name="Google Shape;30;p19"/>
          <p:cNvSpPr txBox="1"/>
          <p:nvPr/>
        </p:nvSpPr>
        <p:spPr>
          <a:xfrm>
            <a:off x="12900131" y="10806712"/>
            <a:ext cx="6366000" cy="3771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A6A6A6"/>
              </a:buClr>
              <a:buSzPts val="2300"/>
              <a:buFont typeface="Arial"/>
              <a:buNone/>
            </a:pPr>
            <a:r>
              <a:rPr b="1" i="0" lang="en-US" sz="2300" u="none" cap="none" strike="noStrike">
                <a:solidFill>
                  <a:srgbClr val="A6A6A6"/>
                </a:solidFill>
                <a:latin typeface="Arial"/>
                <a:ea typeface="Arial"/>
                <a:cs typeface="Arial"/>
                <a:sym typeface="Arial"/>
              </a:rPr>
              <a:t>www.CaliforniaSPAC.org</a:t>
            </a:r>
            <a:endParaRPr b="0" i="0" sz="2300" u="none" cap="none" strike="noStrike">
              <a:solidFill>
                <a:srgbClr val="000000"/>
              </a:solidFill>
              <a:latin typeface="Arial"/>
              <a:ea typeface="Arial"/>
              <a:cs typeface="Arial"/>
              <a:sym typeface="Arial"/>
            </a:endParaRPr>
          </a:p>
        </p:txBody>
      </p:sp>
      <p:grpSp>
        <p:nvGrpSpPr>
          <p:cNvPr id="31" name="Google Shape;31;p19"/>
          <p:cNvGrpSpPr/>
          <p:nvPr/>
        </p:nvGrpSpPr>
        <p:grpSpPr>
          <a:xfrm>
            <a:off x="837700" y="10701503"/>
            <a:ext cx="2114263" cy="606250"/>
            <a:chOff x="482600" y="6515100"/>
            <a:chExt cx="1151183" cy="306900"/>
          </a:xfrm>
        </p:grpSpPr>
        <p:sp>
          <p:nvSpPr>
            <p:cNvPr id="32" name="Google Shape;32;p19"/>
            <p:cNvSpPr/>
            <p:nvPr/>
          </p:nvSpPr>
          <p:spPr>
            <a:xfrm>
              <a:off x="482600" y="6515100"/>
              <a:ext cx="1151100" cy="306900"/>
            </a:xfrm>
            <a:prstGeom prst="rect">
              <a:avLst/>
            </a:prstGeom>
            <a:solidFill>
              <a:schemeClr val="lt1"/>
            </a:solidFill>
            <a:ln>
              <a:noFill/>
            </a:ln>
          </p:spPr>
          <p:txBody>
            <a:bodyPr anchorCtr="0" anchor="ctr" bIns="75350" lIns="150750" spcFirstLastPara="1" rIns="150750" wrap="square" tIns="75350">
              <a:noAutofit/>
            </a:bodyPr>
            <a:lstStyle/>
            <a:p>
              <a:pPr indent="0" lvl="0" marL="0" marR="0" rtl="0" algn="ctr">
                <a:lnSpc>
                  <a:spcPct val="100000"/>
                </a:lnSpc>
                <a:spcBef>
                  <a:spcPts val="0"/>
                </a:spcBef>
                <a:spcAft>
                  <a:spcPts val="0"/>
                </a:spcAft>
                <a:buClr>
                  <a:srgbClr val="000000"/>
                </a:buClr>
                <a:buSzPts val="2300"/>
                <a:buFont typeface="Arial"/>
                <a:buNone/>
              </a:pPr>
              <a:r>
                <a:t/>
              </a:r>
              <a:endParaRPr b="0" i="0" sz="2300" u="none" cap="none" strike="noStrike">
                <a:solidFill>
                  <a:schemeClr val="lt1"/>
                </a:solidFill>
                <a:latin typeface="Arial"/>
                <a:ea typeface="Arial"/>
                <a:cs typeface="Arial"/>
                <a:sym typeface="Arial"/>
              </a:endParaRPr>
            </a:p>
          </p:txBody>
        </p:sp>
        <p:pic>
          <p:nvPicPr>
            <p:cNvPr id="33" name="Google Shape;33;p19"/>
            <p:cNvPicPr preferRelativeResize="0"/>
            <p:nvPr/>
          </p:nvPicPr>
          <p:blipFill rotWithShape="1">
            <a:blip r:embed="rId2">
              <a:alphaModFix/>
            </a:blip>
            <a:srcRect b="0" l="0" r="0" t="0"/>
            <a:stretch/>
          </p:blipFill>
          <p:spPr>
            <a:xfrm>
              <a:off x="508000" y="6530340"/>
              <a:ext cx="1125783" cy="274320"/>
            </a:xfrm>
            <a:prstGeom prst="rect">
              <a:avLst/>
            </a:prstGeom>
            <a:noFill/>
            <a:ln>
              <a:noFill/>
            </a:ln>
          </p:spPr>
        </p:pic>
      </p:grpSp>
      <p:sp>
        <p:nvSpPr>
          <p:cNvPr id="34" name="Google Shape;34;p19"/>
          <p:cNvSpPr txBox="1"/>
          <p:nvPr>
            <p:ph idx="2" type="body"/>
          </p:nvPr>
        </p:nvSpPr>
        <p:spPr>
          <a:xfrm>
            <a:off x="10437375" y="4121630"/>
            <a:ext cx="8829300" cy="6031800"/>
          </a:xfrm>
          <a:prstGeom prst="rect">
            <a:avLst/>
          </a:prstGeom>
          <a:noFill/>
          <a:ln>
            <a:noFill/>
          </a:ln>
        </p:spPr>
        <p:txBody>
          <a:bodyPr anchorCtr="0" anchor="t" bIns="75350" lIns="75350" spcFirstLastPara="1" rIns="75350" wrap="square" tIns="75350">
            <a:noAutofit/>
          </a:bodyPr>
          <a:lstStyle>
            <a:lvl1pPr indent="-419100" lvl="0" marL="457200" algn="l">
              <a:lnSpc>
                <a:spcPct val="100000"/>
              </a:lnSpc>
              <a:spcBef>
                <a:spcPts val="1000"/>
              </a:spcBef>
              <a:spcAft>
                <a:spcPts val="0"/>
              </a:spcAft>
              <a:buSzPts val="3000"/>
              <a:buChar char="▪"/>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
        <p:nvSpPr>
          <p:cNvPr id="35" name="Google Shape;35;p19"/>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lvl1pPr lvl="0" algn="l">
              <a:lnSpc>
                <a:spcPct val="75000"/>
              </a:lnSpc>
              <a:spcBef>
                <a:spcPts val="0"/>
              </a:spcBef>
              <a:spcAft>
                <a:spcPts val="0"/>
              </a:spcAft>
              <a:buClr>
                <a:srgbClr val="404040"/>
              </a:buClr>
              <a:buSzPts val="3000"/>
              <a:buNone/>
              <a:defRPr/>
            </a:lvl1pPr>
            <a:lvl2pPr lvl="1" algn="l">
              <a:lnSpc>
                <a:spcPct val="75000"/>
              </a:lnSpc>
              <a:spcBef>
                <a:spcPts val="0"/>
              </a:spcBef>
              <a:spcAft>
                <a:spcPts val="0"/>
              </a:spcAft>
              <a:buClr>
                <a:srgbClr val="404040"/>
              </a:buClr>
              <a:buSzPts val="3000"/>
              <a:buNone/>
              <a:defRPr/>
            </a:lvl2pPr>
            <a:lvl3pPr lvl="2" algn="l">
              <a:lnSpc>
                <a:spcPct val="75000"/>
              </a:lnSpc>
              <a:spcBef>
                <a:spcPts val="0"/>
              </a:spcBef>
              <a:spcAft>
                <a:spcPts val="0"/>
              </a:spcAft>
              <a:buClr>
                <a:srgbClr val="404040"/>
              </a:buClr>
              <a:buSzPts val="3000"/>
              <a:buNone/>
              <a:defRPr/>
            </a:lvl3pPr>
            <a:lvl4pPr lvl="3" algn="l">
              <a:lnSpc>
                <a:spcPct val="75000"/>
              </a:lnSpc>
              <a:spcBef>
                <a:spcPts val="0"/>
              </a:spcBef>
              <a:spcAft>
                <a:spcPts val="0"/>
              </a:spcAft>
              <a:buClr>
                <a:srgbClr val="404040"/>
              </a:buClr>
              <a:buSzPts val="3000"/>
              <a:buNone/>
              <a:defRPr/>
            </a:lvl4pPr>
            <a:lvl5pPr lvl="4" algn="l">
              <a:lnSpc>
                <a:spcPct val="75000"/>
              </a:lnSpc>
              <a:spcBef>
                <a:spcPts val="0"/>
              </a:spcBef>
              <a:spcAft>
                <a:spcPts val="0"/>
              </a:spcAft>
              <a:buClr>
                <a:srgbClr val="404040"/>
              </a:buClr>
              <a:buSzPts val="3000"/>
              <a:buNone/>
              <a:defRPr/>
            </a:lvl5pPr>
            <a:lvl6pPr lvl="5" algn="l">
              <a:lnSpc>
                <a:spcPct val="75000"/>
              </a:lnSpc>
              <a:spcBef>
                <a:spcPts val="0"/>
              </a:spcBef>
              <a:spcAft>
                <a:spcPts val="0"/>
              </a:spcAft>
              <a:buClr>
                <a:srgbClr val="404040"/>
              </a:buClr>
              <a:buSzPts val="3000"/>
              <a:buNone/>
              <a:defRPr/>
            </a:lvl6pPr>
            <a:lvl7pPr lvl="6" algn="l">
              <a:lnSpc>
                <a:spcPct val="75000"/>
              </a:lnSpc>
              <a:spcBef>
                <a:spcPts val="0"/>
              </a:spcBef>
              <a:spcAft>
                <a:spcPts val="0"/>
              </a:spcAft>
              <a:buClr>
                <a:srgbClr val="404040"/>
              </a:buClr>
              <a:buSzPts val="3000"/>
              <a:buNone/>
              <a:defRPr/>
            </a:lvl7pPr>
            <a:lvl8pPr lvl="7" algn="l">
              <a:lnSpc>
                <a:spcPct val="75000"/>
              </a:lnSpc>
              <a:spcBef>
                <a:spcPts val="0"/>
              </a:spcBef>
              <a:spcAft>
                <a:spcPts val="0"/>
              </a:spcAft>
              <a:buClr>
                <a:srgbClr val="404040"/>
              </a:buClr>
              <a:buSzPts val="3000"/>
              <a:buNone/>
              <a:defRPr/>
            </a:lvl8pPr>
            <a:lvl9pPr lvl="8" algn="l">
              <a:lnSpc>
                <a:spcPct val="75000"/>
              </a:lnSpc>
              <a:spcBef>
                <a:spcPts val="0"/>
              </a:spcBef>
              <a:spcAft>
                <a:spcPts val="0"/>
              </a:spcAft>
              <a:buClr>
                <a:srgbClr val="404040"/>
              </a:buClr>
              <a:buSzPts val="3000"/>
              <a:buNone/>
              <a:defRPr/>
            </a:lvl9pPr>
          </a:lstStyle>
          <a:p/>
        </p:txBody>
      </p:sp>
      <p:sp>
        <p:nvSpPr>
          <p:cNvPr id="36" name="Google Shape;36;p19"/>
          <p:cNvSpPr txBox="1"/>
          <p:nvPr>
            <p:ph idx="3" type="body"/>
          </p:nvPr>
        </p:nvSpPr>
        <p:spPr>
          <a:xfrm>
            <a:off x="971697" y="2529943"/>
            <a:ext cx="8829300" cy="1581600"/>
          </a:xfrm>
          <a:prstGeom prst="rect">
            <a:avLst/>
          </a:prstGeom>
          <a:gradFill>
            <a:gsLst>
              <a:gs pos="0">
                <a:srgbClr val="7F7F7F"/>
              </a:gs>
              <a:gs pos="57000">
                <a:srgbClr val="595959"/>
              </a:gs>
              <a:gs pos="100000">
                <a:srgbClr val="3F3F3F"/>
              </a:gs>
            </a:gsLst>
            <a:path path="circle">
              <a:fillToRect b="50%" l="50%" r="50%" t="50%"/>
            </a:path>
            <a:tileRect/>
          </a:gradFill>
          <a:ln>
            <a:noFill/>
          </a:ln>
        </p:spPr>
        <p:txBody>
          <a:bodyPr anchorCtr="0" anchor="ctr" bIns="75350" lIns="75350" spcFirstLastPara="1" rIns="75350" wrap="square" tIns="75350">
            <a:noAutofit/>
          </a:bodyPr>
          <a:lstStyle>
            <a:lvl1pPr indent="-228600" lvl="0" marL="457200" algn="l">
              <a:lnSpc>
                <a:spcPct val="100000"/>
              </a:lnSpc>
              <a:spcBef>
                <a:spcPts val="1000"/>
              </a:spcBef>
              <a:spcAft>
                <a:spcPts val="0"/>
              </a:spcAft>
              <a:buSzPts val="3000"/>
              <a:buNone/>
              <a:defRPr sz="5900">
                <a:solidFill>
                  <a:schemeClr val="lt1"/>
                </a:solidFill>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
        <p:nvSpPr>
          <p:cNvPr id="37" name="Google Shape;37;p19"/>
          <p:cNvSpPr txBox="1"/>
          <p:nvPr>
            <p:ph idx="4" type="body"/>
          </p:nvPr>
        </p:nvSpPr>
        <p:spPr>
          <a:xfrm>
            <a:off x="10437377" y="2529943"/>
            <a:ext cx="8829300" cy="1581600"/>
          </a:xfrm>
          <a:prstGeom prst="rect">
            <a:avLst/>
          </a:prstGeom>
          <a:gradFill>
            <a:gsLst>
              <a:gs pos="0">
                <a:srgbClr val="7F7F7F"/>
              </a:gs>
              <a:gs pos="57000">
                <a:srgbClr val="595959"/>
              </a:gs>
              <a:gs pos="100000">
                <a:srgbClr val="3F3F3F"/>
              </a:gs>
            </a:gsLst>
            <a:path path="circle">
              <a:fillToRect b="50%" l="50%" r="50%" t="50%"/>
            </a:path>
            <a:tileRect/>
          </a:gradFill>
          <a:ln>
            <a:noFill/>
          </a:ln>
        </p:spPr>
        <p:txBody>
          <a:bodyPr anchorCtr="0" anchor="ctr" bIns="75350" lIns="75350" spcFirstLastPara="1" rIns="75350" wrap="square" tIns="75350">
            <a:noAutofit/>
          </a:bodyPr>
          <a:lstStyle>
            <a:lvl1pPr indent="-228600" lvl="0" marL="457200" algn="l">
              <a:lnSpc>
                <a:spcPct val="100000"/>
              </a:lnSpc>
              <a:spcBef>
                <a:spcPts val="1000"/>
              </a:spcBef>
              <a:spcAft>
                <a:spcPts val="0"/>
              </a:spcAft>
              <a:buSzPts val="3000"/>
              <a:buNone/>
              <a:defRPr sz="5900">
                <a:solidFill>
                  <a:schemeClr val="lt1"/>
                </a:solidFill>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line title and content" showMasterSp="0">
  <p:cSld name="Two-line title and content">
    <p:spTree>
      <p:nvGrpSpPr>
        <p:cNvPr id="38" name="Shape 38"/>
        <p:cNvGrpSpPr/>
        <p:nvPr/>
      </p:nvGrpSpPr>
      <p:grpSpPr>
        <a:xfrm>
          <a:off x="0" y="0"/>
          <a:ext cx="0" cy="0"/>
          <a:chOff x="0" y="0"/>
          <a:chExt cx="0" cy="0"/>
        </a:xfrm>
      </p:grpSpPr>
      <p:sp>
        <p:nvSpPr>
          <p:cNvPr id="39" name="Google Shape;39;p20"/>
          <p:cNvSpPr txBox="1"/>
          <p:nvPr>
            <p:ph idx="1" type="body"/>
          </p:nvPr>
        </p:nvSpPr>
        <p:spPr>
          <a:xfrm>
            <a:off x="837671" y="3141486"/>
            <a:ext cx="18428700" cy="6031800"/>
          </a:xfrm>
          <a:prstGeom prst="rect">
            <a:avLst/>
          </a:prstGeom>
          <a:noFill/>
          <a:ln>
            <a:noFill/>
          </a:ln>
        </p:spPr>
        <p:txBody>
          <a:bodyPr anchorCtr="0" anchor="t" bIns="75350" lIns="75350" spcFirstLastPara="1" rIns="75350" wrap="square" tIns="75350">
            <a:noAutofit/>
          </a:bodyPr>
          <a:lstStyle>
            <a:lvl1pPr indent="-419100" lvl="0" marL="457200" algn="l">
              <a:lnSpc>
                <a:spcPct val="100000"/>
              </a:lnSpc>
              <a:spcBef>
                <a:spcPts val="1000"/>
              </a:spcBef>
              <a:spcAft>
                <a:spcPts val="0"/>
              </a:spcAft>
              <a:buSzPts val="3000"/>
              <a:buChar char="▪"/>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
        <p:nvSpPr>
          <p:cNvPr id="40" name="Google Shape;40;p20"/>
          <p:cNvSpPr txBox="1"/>
          <p:nvPr>
            <p:ph type="title"/>
          </p:nvPr>
        </p:nvSpPr>
        <p:spPr>
          <a:xfrm>
            <a:off x="837671" y="502638"/>
            <a:ext cx="18428700" cy="2262000"/>
          </a:xfrm>
          <a:prstGeom prst="rect">
            <a:avLst/>
          </a:prstGeom>
          <a:noFill/>
          <a:ln>
            <a:noFill/>
          </a:ln>
        </p:spPr>
        <p:txBody>
          <a:bodyPr anchorCtr="0" anchor="b" bIns="75350" lIns="75350" spcFirstLastPara="1" rIns="75350" wrap="square" tIns="75350">
            <a:noAutofit/>
          </a:bodyPr>
          <a:lstStyle>
            <a:lvl1pPr lvl="0" algn="l">
              <a:lnSpc>
                <a:spcPct val="100000"/>
              </a:lnSpc>
              <a:spcBef>
                <a:spcPts val="0"/>
              </a:spcBef>
              <a:spcAft>
                <a:spcPts val="0"/>
              </a:spcAft>
              <a:buClr>
                <a:srgbClr val="404040"/>
              </a:buClr>
              <a:buSzPts val="3000"/>
              <a:buNone/>
              <a:defRPr/>
            </a:lvl1pPr>
            <a:lvl2pPr lvl="1" algn="l">
              <a:lnSpc>
                <a:spcPct val="75000"/>
              </a:lnSpc>
              <a:spcBef>
                <a:spcPts val="0"/>
              </a:spcBef>
              <a:spcAft>
                <a:spcPts val="0"/>
              </a:spcAft>
              <a:buClr>
                <a:srgbClr val="404040"/>
              </a:buClr>
              <a:buSzPts val="3000"/>
              <a:buNone/>
              <a:defRPr/>
            </a:lvl2pPr>
            <a:lvl3pPr lvl="2" algn="l">
              <a:lnSpc>
                <a:spcPct val="75000"/>
              </a:lnSpc>
              <a:spcBef>
                <a:spcPts val="0"/>
              </a:spcBef>
              <a:spcAft>
                <a:spcPts val="0"/>
              </a:spcAft>
              <a:buClr>
                <a:srgbClr val="404040"/>
              </a:buClr>
              <a:buSzPts val="3000"/>
              <a:buNone/>
              <a:defRPr/>
            </a:lvl3pPr>
            <a:lvl4pPr lvl="3" algn="l">
              <a:lnSpc>
                <a:spcPct val="75000"/>
              </a:lnSpc>
              <a:spcBef>
                <a:spcPts val="0"/>
              </a:spcBef>
              <a:spcAft>
                <a:spcPts val="0"/>
              </a:spcAft>
              <a:buClr>
                <a:srgbClr val="404040"/>
              </a:buClr>
              <a:buSzPts val="3000"/>
              <a:buNone/>
              <a:defRPr/>
            </a:lvl4pPr>
            <a:lvl5pPr lvl="4" algn="l">
              <a:lnSpc>
                <a:spcPct val="75000"/>
              </a:lnSpc>
              <a:spcBef>
                <a:spcPts val="0"/>
              </a:spcBef>
              <a:spcAft>
                <a:spcPts val="0"/>
              </a:spcAft>
              <a:buClr>
                <a:srgbClr val="404040"/>
              </a:buClr>
              <a:buSzPts val="3000"/>
              <a:buNone/>
              <a:defRPr/>
            </a:lvl5pPr>
            <a:lvl6pPr lvl="5" algn="l">
              <a:lnSpc>
                <a:spcPct val="75000"/>
              </a:lnSpc>
              <a:spcBef>
                <a:spcPts val="0"/>
              </a:spcBef>
              <a:spcAft>
                <a:spcPts val="0"/>
              </a:spcAft>
              <a:buClr>
                <a:srgbClr val="404040"/>
              </a:buClr>
              <a:buSzPts val="3000"/>
              <a:buNone/>
              <a:defRPr/>
            </a:lvl6pPr>
            <a:lvl7pPr lvl="6" algn="l">
              <a:lnSpc>
                <a:spcPct val="75000"/>
              </a:lnSpc>
              <a:spcBef>
                <a:spcPts val="0"/>
              </a:spcBef>
              <a:spcAft>
                <a:spcPts val="0"/>
              </a:spcAft>
              <a:buClr>
                <a:srgbClr val="404040"/>
              </a:buClr>
              <a:buSzPts val="3000"/>
              <a:buNone/>
              <a:defRPr/>
            </a:lvl7pPr>
            <a:lvl8pPr lvl="7" algn="l">
              <a:lnSpc>
                <a:spcPct val="75000"/>
              </a:lnSpc>
              <a:spcBef>
                <a:spcPts val="0"/>
              </a:spcBef>
              <a:spcAft>
                <a:spcPts val="0"/>
              </a:spcAft>
              <a:buClr>
                <a:srgbClr val="404040"/>
              </a:buClr>
              <a:buSzPts val="3000"/>
              <a:buNone/>
              <a:defRPr/>
            </a:lvl8pPr>
            <a:lvl9pPr lvl="8" algn="l">
              <a:lnSpc>
                <a:spcPct val="75000"/>
              </a:lnSpc>
              <a:spcBef>
                <a:spcPts val="0"/>
              </a:spcBef>
              <a:spcAft>
                <a:spcPts val="0"/>
              </a:spcAft>
              <a:buClr>
                <a:srgbClr val="404040"/>
              </a:buClr>
              <a:buSzPts val="3000"/>
              <a:buNone/>
              <a:defRPr/>
            </a:lvl9pPr>
          </a:lstStyle>
          <a:p/>
        </p:txBody>
      </p:sp>
      <p:sp>
        <p:nvSpPr>
          <p:cNvPr id="41" name="Google Shape;41;p20"/>
          <p:cNvSpPr/>
          <p:nvPr/>
        </p:nvSpPr>
        <p:spPr>
          <a:xfrm>
            <a:off x="0" y="10703042"/>
            <a:ext cx="20104200" cy="606600"/>
          </a:xfrm>
          <a:prstGeom prst="rect">
            <a:avLst/>
          </a:prstGeom>
          <a:solidFill>
            <a:schemeClr val="lt1"/>
          </a:solidFill>
          <a:ln>
            <a:noFill/>
          </a:ln>
        </p:spPr>
        <p:txBody>
          <a:bodyPr anchorCtr="0" anchor="ctr" bIns="75350" lIns="75350" spcFirstLastPara="1" rIns="75350" wrap="square" tIns="75350">
            <a:noAutofit/>
          </a:bodyPr>
          <a:lstStyle/>
          <a:p>
            <a:pPr indent="0" lvl="0" marL="0" marR="0" rtl="0" algn="ctr">
              <a:lnSpc>
                <a:spcPct val="100000"/>
              </a:lnSpc>
              <a:spcBef>
                <a:spcPts val="0"/>
              </a:spcBef>
              <a:spcAft>
                <a:spcPts val="0"/>
              </a:spcAft>
              <a:buClr>
                <a:srgbClr val="404040"/>
              </a:buClr>
              <a:buSzPts val="3000"/>
              <a:buFont typeface="Arial"/>
              <a:buNone/>
            </a:pPr>
            <a:r>
              <a:t/>
            </a:r>
            <a:endParaRPr b="0" i="0" sz="3000" u="none" cap="none" strike="noStrike">
              <a:solidFill>
                <a:srgbClr val="404040"/>
              </a:solidFill>
              <a:latin typeface="Arial"/>
              <a:ea typeface="Arial"/>
              <a:cs typeface="Arial"/>
              <a:sym typeface="Arial"/>
            </a:endParaRPr>
          </a:p>
        </p:txBody>
      </p:sp>
      <p:sp>
        <p:nvSpPr>
          <p:cNvPr id="42" name="Google Shape;42;p20"/>
          <p:cNvSpPr txBox="1"/>
          <p:nvPr/>
        </p:nvSpPr>
        <p:spPr>
          <a:xfrm>
            <a:off x="12900131" y="10806712"/>
            <a:ext cx="6366000" cy="3771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A6A6A6"/>
              </a:buClr>
              <a:buSzPts val="2300"/>
              <a:buFont typeface="Arial"/>
              <a:buNone/>
            </a:pPr>
            <a:r>
              <a:rPr b="1" i="0" lang="en-US" sz="2300" u="none" cap="none" strike="noStrike">
                <a:solidFill>
                  <a:srgbClr val="A6A6A6"/>
                </a:solidFill>
                <a:latin typeface="Arial"/>
                <a:ea typeface="Arial"/>
                <a:cs typeface="Arial"/>
                <a:sym typeface="Arial"/>
              </a:rPr>
              <a:t>www.CaliforniaSPAC.org</a:t>
            </a:r>
            <a:endParaRPr b="0" i="0" sz="2300" u="none" cap="none" strike="noStrike">
              <a:solidFill>
                <a:srgbClr val="000000"/>
              </a:solidFill>
              <a:latin typeface="Arial"/>
              <a:ea typeface="Arial"/>
              <a:cs typeface="Arial"/>
              <a:sym typeface="Arial"/>
            </a:endParaRPr>
          </a:p>
        </p:txBody>
      </p:sp>
      <p:grpSp>
        <p:nvGrpSpPr>
          <p:cNvPr id="43" name="Google Shape;43;p20"/>
          <p:cNvGrpSpPr/>
          <p:nvPr/>
        </p:nvGrpSpPr>
        <p:grpSpPr>
          <a:xfrm>
            <a:off x="837700" y="10701503"/>
            <a:ext cx="2114263" cy="606250"/>
            <a:chOff x="482600" y="6515100"/>
            <a:chExt cx="1151183" cy="306900"/>
          </a:xfrm>
        </p:grpSpPr>
        <p:sp>
          <p:nvSpPr>
            <p:cNvPr id="44" name="Google Shape;44;p20"/>
            <p:cNvSpPr/>
            <p:nvPr/>
          </p:nvSpPr>
          <p:spPr>
            <a:xfrm>
              <a:off x="482600" y="6515100"/>
              <a:ext cx="1151100" cy="306900"/>
            </a:xfrm>
            <a:prstGeom prst="rect">
              <a:avLst/>
            </a:prstGeom>
            <a:solidFill>
              <a:schemeClr val="lt1"/>
            </a:solidFill>
            <a:ln>
              <a:noFill/>
            </a:ln>
          </p:spPr>
          <p:txBody>
            <a:bodyPr anchorCtr="0" anchor="ctr" bIns="75350" lIns="150750" spcFirstLastPara="1" rIns="150750" wrap="square" tIns="75350">
              <a:noAutofit/>
            </a:bodyPr>
            <a:lstStyle/>
            <a:p>
              <a:pPr indent="0" lvl="0" marL="0" marR="0" rtl="0" algn="ctr">
                <a:lnSpc>
                  <a:spcPct val="100000"/>
                </a:lnSpc>
                <a:spcBef>
                  <a:spcPts val="0"/>
                </a:spcBef>
                <a:spcAft>
                  <a:spcPts val="0"/>
                </a:spcAft>
                <a:buClr>
                  <a:srgbClr val="000000"/>
                </a:buClr>
                <a:buSzPts val="2300"/>
                <a:buFont typeface="Arial"/>
                <a:buNone/>
              </a:pPr>
              <a:r>
                <a:t/>
              </a:r>
              <a:endParaRPr b="0" i="0" sz="2300" u="none" cap="none" strike="noStrike">
                <a:solidFill>
                  <a:schemeClr val="lt1"/>
                </a:solidFill>
                <a:latin typeface="Arial"/>
                <a:ea typeface="Arial"/>
                <a:cs typeface="Arial"/>
                <a:sym typeface="Arial"/>
              </a:endParaRPr>
            </a:p>
          </p:txBody>
        </p:sp>
        <p:pic>
          <p:nvPicPr>
            <p:cNvPr id="45" name="Google Shape;45;p20"/>
            <p:cNvPicPr preferRelativeResize="0"/>
            <p:nvPr/>
          </p:nvPicPr>
          <p:blipFill rotWithShape="1">
            <a:blip r:embed="rId2">
              <a:alphaModFix/>
            </a:blip>
            <a:srcRect b="0" l="0" r="0" t="0"/>
            <a:stretch/>
          </p:blipFill>
          <p:spPr>
            <a:xfrm>
              <a:off x="508000" y="6530340"/>
              <a:ext cx="1125783" cy="274320"/>
            </a:xfrm>
            <a:prstGeom prst="rect">
              <a:avLst/>
            </a:prstGeom>
            <a:noFill/>
            <a:ln>
              <a:noFill/>
            </a:ln>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line title and content" showMasterSp="0">
  <p:cSld name="1_Two-line title and content 2">
    <p:spTree>
      <p:nvGrpSpPr>
        <p:cNvPr id="46" name="Shape 46"/>
        <p:cNvGrpSpPr/>
        <p:nvPr/>
      </p:nvGrpSpPr>
      <p:grpSpPr>
        <a:xfrm>
          <a:off x="0" y="0"/>
          <a:ext cx="0" cy="0"/>
          <a:chOff x="0" y="0"/>
          <a:chExt cx="0" cy="0"/>
        </a:xfrm>
      </p:grpSpPr>
      <p:sp>
        <p:nvSpPr>
          <p:cNvPr id="47" name="Google Shape;47;p21"/>
          <p:cNvSpPr txBox="1"/>
          <p:nvPr>
            <p:ph idx="1" type="body"/>
          </p:nvPr>
        </p:nvSpPr>
        <p:spPr>
          <a:xfrm>
            <a:off x="837669" y="3141486"/>
            <a:ext cx="8829300" cy="6031800"/>
          </a:xfrm>
          <a:prstGeom prst="rect">
            <a:avLst/>
          </a:prstGeom>
          <a:noFill/>
          <a:ln>
            <a:noFill/>
          </a:ln>
        </p:spPr>
        <p:txBody>
          <a:bodyPr anchorCtr="0" anchor="t" bIns="75350" lIns="75350" spcFirstLastPara="1" rIns="75350" wrap="square" tIns="75350">
            <a:noAutofit/>
          </a:bodyPr>
          <a:lstStyle>
            <a:lvl1pPr indent="-419100" lvl="0" marL="457200" algn="l">
              <a:lnSpc>
                <a:spcPct val="100000"/>
              </a:lnSpc>
              <a:spcBef>
                <a:spcPts val="1000"/>
              </a:spcBef>
              <a:spcAft>
                <a:spcPts val="0"/>
              </a:spcAft>
              <a:buSzPts val="3000"/>
              <a:buChar char="▪"/>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
        <p:nvSpPr>
          <p:cNvPr id="48" name="Google Shape;48;p21"/>
          <p:cNvSpPr txBox="1"/>
          <p:nvPr>
            <p:ph type="title"/>
          </p:nvPr>
        </p:nvSpPr>
        <p:spPr>
          <a:xfrm>
            <a:off x="837671" y="502638"/>
            <a:ext cx="18428700" cy="2262000"/>
          </a:xfrm>
          <a:prstGeom prst="rect">
            <a:avLst/>
          </a:prstGeom>
          <a:noFill/>
          <a:ln>
            <a:noFill/>
          </a:ln>
        </p:spPr>
        <p:txBody>
          <a:bodyPr anchorCtr="0" anchor="b" bIns="75350" lIns="75350" spcFirstLastPara="1" rIns="75350" wrap="square" tIns="75350">
            <a:noAutofit/>
          </a:bodyPr>
          <a:lstStyle>
            <a:lvl1pPr lvl="0" algn="l">
              <a:lnSpc>
                <a:spcPct val="100000"/>
              </a:lnSpc>
              <a:spcBef>
                <a:spcPts val="0"/>
              </a:spcBef>
              <a:spcAft>
                <a:spcPts val="0"/>
              </a:spcAft>
              <a:buClr>
                <a:srgbClr val="404040"/>
              </a:buClr>
              <a:buSzPts val="3000"/>
              <a:buNone/>
              <a:defRPr/>
            </a:lvl1pPr>
            <a:lvl2pPr lvl="1" algn="l">
              <a:lnSpc>
                <a:spcPct val="75000"/>
              </a:lnSpc>
              <a:spcBef>
                <a:spcPts val="0"/>
              </a:spcBef>
              <a:spcAft>
                <a:spcPts val="0"/>
              </a:spcAft>
              <a:buClr>
                <a:srgbClr val="404040"/>
              </a:buClr>
              <a:buSzPts val="3000"/>
              <a:buNone/>
              <a:defRPr/>
            </a:lvl2pPr>
            <a:lvl3pPr lvl="2" algn="l">
              <a:lnSpc>
                <a:spcPct val="75000"/>
              </a:lnSpc>
              <a:spcBef>
                <a:spcPts val="0"/>
              </a:spcBef>
              <a:spcAft>
                <a:spcPts val="0"/>
              </a:spcAft>
              <a:buClr>
                <a:srgbClr val="404040"/>
              </a:buClr>
              <a:buSzPts val="3000"/>
              <a:buNone/>
              <a:defRPr/>
            </a:lvl3pPr>
            <a:lvl4pPr lvl="3" algn="l">
              <a:lnSpc>
                <a:spcPct val="75000"/>
              </a:lnSpc>
              <a:spcBef>
                <a:spcPts val="0"/>
              </a:spcBef>
              <a:spcAft>
                <a:spcPts val="0"/>
              </a:spcAft>
              <a:buClr>
                <a:srgbClr val="404040"/>
              </a:buClr>
              <a:buSzPts val="3000"/>
              <a:buNone/>
              <a:defRPr/>
            </a:lvl4pPr>
            <a:lvl5pPr lvl="4" algn="l">
              <a:lnSpc>
                <a:spcPct val="75000"/>
              </a:lnSpc>
              <a:spcBef>
                <a:spcPts val="0"/>
              </a:spcBef>
              <a:spcAft>
                <a:spcPts val="0"/>
              </a:spcAft>
              <a:buClr>
                <a:srgbClr val="404040"/>
              </a:buClr>
              <a:buSzPts val="3000"/>
              <a:buNone/>
              <a:defRPr/>
            </a:lvl5pPr>
            <a:lvl6pPr lvl="5" algn="l">
              <a:lnSpc>
                <a:spcPct val="75000"/>
              </a:lnSpc>
              <a:spcBef>
                <a:spcPts val="0"/>
              </a:spcBef>
              <a:spcAft>
                <a:spcPts val="0"/>
              </a:spcAft>
              <a:buClr>
                <a:srgbClr val="404040"/>
              </a:buClr>
              <a:buSzPts val="3000"/>
              <a:buNone/>
              <a:defRPr/>
            </a:lvl6pPr>
            <a:lvl7pPr lvl="6" algn="l">
              <a:lnSpc>
                <a:spcPct val="75000"/>
              </a:lnSpc>
              <a:spcBef>
                <a:spcPts val="0"/>
              </a:spcBef>
              <a:spcAft>
                <a:spcPts val="0"/>
              </a:spcAft>
              <a:buClr>
                <a:srgbClr val="404040"/>
              </a:buClr>
              <a:buSzPts val="3000"/>
              <a:buNone/>
              <a:defRPr/>
            </a:lvl7pPr>
            <a:lvl8pPr lvl="7" algn="l">
              <a:lnSpc>
                <a:spcPct val="75000"/>
              </a:lnSpc>
              <a:spcBef>
                <a:spcPts val="0"/>
              </a:spcBef>
              <a:spcAft>
                <a:spcPts val="0"/>
              </a:spcAft>
              <a:buClr>
                <a:srgbClr val="404040"/>
              </a:buClr>
              <a:buSzPts val="3000"/>
              <a:buNone/>
              <a:defRPr/>
            </a:lvl8pPr>
            <a:lvl9pPr lvl="8" algn="l">
              <a:lnSpc>
                <a:spcPct val="75000"/>
              </a:lnSpc>
              <a:spcBef>
                <a:spcPts val="0"/>
              </a:spcBef>
              <a:spcAft>
                <a:spcPts val="0"/>
              </a:spcAft>
              <a:buClr>
                <a:srgbClr val="404040"/>
              </a:buClr>
              <a:buSzPts val="3000"/>
              <a:buNone/>
              <a:defRPr/>
            </a:lvl9pPr>
          </a:lstStyle>
          <a:p/>
        </p:txBody>
      </p:sp>
      <p:sp>
        <p:nvSpPr>
          <p:cNvPr id="49" name="Google Shape;49;p21"/>
          <p:cNvSpPr/>
          <p:nvPr/>
        </p:nvSpPr>
        <p:spPr>
          <a:xfrm>
            <a:off x="0" y="10703042"/>
            <a:ext cx="20104200" cy="606600"/>
          </a:xfrm>
          <a:prstGeom prst="rect">
            <a:avLst/>
          </a:prstGeom>
          <a:solidFill>
            <a:schemeClr val="lt1"/>
          </a:solidFill>
          <a:ln>
            <a:noFill/>
          </a:ln>
        </p:spPr>
        <p:txBody>
          <a:bodyPr anchorCtr="0" anchor="ctr" bIns="75350" lIns="75350" spcFirstLastPara="1" rIns="75350" wrap="square" tIns="75350">
            <a:noAutofit/>
          </a:bodyPr>
          <a:lstStyle/>
          <a:p>
            <a:pPr indent="0" lvl="0" marL="0" marR="0" rtl="0" algn="ctr">
              <a:lnSpc>
                <a:spcPct val="100000"/>
              </a:lnSpc>
              <a:spcBef>
                <a:spcPts val="0"/>
              </a:spcBef>
              <a:spcAft>
                <a:spcPts val="0"/>
              </a:spcAft>
              <a:buClr>
                <a:srgbClr val="404040"/>
              </a:buClr>
              <a:buSzPts val="3000"/>
              <a:buFont typeface="Arial"/>
              <a:buNone/>
            </a:pPr>
            <a:r>
              <a:t/>
            </a:r>
            <a:endParaRPr b="0" i="0" sz="3000" u="none" cap="none" strike="noStrike">
              <a:solidFill>
                <a:srgbClr val="404040"/>
              </a:solidFill>
              <a:latin typeface="Arial"/>
              <a:ea typeface="Arial"/>
              <a:cs typeface="Arial"/>
              <a:sym typeface="Arial"/>
            </a:endParaRPr>
          </a:p>
        </p:txBody>
      </p:sp>
      <p:sp>
        <p:nvSpPr>
          <p:cNvPr id="50" name="Google Shape;50;p21"/>
          <p:cNvSpPr txBox="1"/>
          <p:nvPr/>
        </p:nvSpPr>
        <p:spPr>
          <a:xfrm>
            <a:off x="12900131" y="10806712"/>
            <a:ext cx="6366000" cy="3771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A6A6A6"/>
              </a:buClr>
              <a:buSzPts val="2300"/>
              <a:buFont typeface="Arial"/>
              <a:buNone/>
            </a:pPr>
            <a:r>
              <a:rPr b="1" i="0" lang="en-US" sz="2300" u="none" cap="none" strike="noStrike">
                <a:solidFill>
                  <a:srgbClr val="A6A6A6"/>
                </a:solidFill>
                <a:latin typeface="Arial"/>
                <a:ea typeface="Arial"/>
                <a:cs typeface="Arial"/>
                <a:sym typeface="Arial"/>
              </a:rPr>
              <a:t>www.CaliforniaSPAC.org</a:t>
            </a:r>
            <a:endParaRPr b="0" i="0" sz="2300" u="none" cap="none" strike="noStrike">
              <a:solidFill>
                <a:srgbClr val="000000"/>
              </a:solidFill>
              <a:latin typeface="Arial"/>
              <a:ea typeface="Arial"/>
              <a:cs typeface="Arial"/>
              <a:sym typeface="Arial"/>
            </a:endParaRPr>
          </a:p>
        </p:txBody>
      </p:sp>
      <p:grpSp>
        <p:nvGrpSpPr>
          <p:cNvPr id="51" name="Google Shape;51;p21"/>
          <p:cNvGrpSpPr/>
          <p:nvPr/>
        </p:nvGrpSpPr>
        <p:grpSpPr>
          <a:xfrm>
            <a:off x="837700" y="10701503"/>
            <a:ext cx="2114263" cy="606250"/>
            <a:chOff x="482600" y="6515100"/>
            <a:chExt cx="1151183" cy="306900"/>
          </a:xfrm>
        </p:grpSpPr>
        <p:sp>
          <p:nvSpPr>
            <p:cNvPr id="52" name="Google Shape;52;p21"/>
            <p:cNvSpPr/>
            <p:nvPr/>
          </p:nvSpPr>
          <p:spPr>
            <a:xfrm>
              <a:off x="482600" y="6515100"/>
              <a:ext cx="1151100" cy="306900"/>
            </a:xfrm>
            <a:prstGeom prst="rect">
              <a:avLst/>
            </a:prstGeom>
            <a:solidFill>
              <a:schemeClr val="lt1"/>
            </a:solidFill>
            <a:ln>
              <a:noFill/>
            </a:ln>
          </p:spPr>
          <p:txBody>
            <a:bodyPr anchorCtr="0" anchor="ctr" bIns="75350" lIns="150750" spcFirstLastPara="1" rIns="150750" wrap="square" tIns="75350">
              <a:noAutofit/>
            </a:bodyPr>
            <a:lstStyle/>
            <a:p>
              <a:pPr indent="0" lvl="0" marL="0" marR="0" rtl="0" algn="ctr">
                <a:lnSpc>
                  <a:spcPct val="100000"/>
                </a:lnSpc>
                <a:spcBef>
                  <a:spcPts val="0"/>
                </a:spcBef>
                <a:spcAft>
                  <a:spcPts val="0"/>
                </a:spcAft>
                <a:buClr>
                  <a:srgbClr val="000000"/>
                </a:buClr>
                <a:buSzPts val="2300"/>
                <a:buFont typeface="Arial"/>
                <a:buNone/>
              </a:pPr>
              <a:r>
                <a:t/>
              </a:r>
              <a:endParaRPr b="0" i="0" sz="2300" u="none" cap="none" strike="noStrike">
                <a:solidFill>
                  <a:schemeClr val="lt1"/>
                </a:solidFill>
                <a:latin typeface="Arial"/>
                <a:ea typeface="Arial"/>
                <a:cs typeface="Arial"/>
                <a:sym typeface="Arial"/>
              </a:endParaRPr>
            </a:p>
          </p:txBody>
        </p:sp>
        <p:pic>
          <p:nvPicPr>
            <p:cNvPr id="53" name="Google Shape;53;p21"/>
            <p:cNvPicPr preferRelativeResize="0"/>
            <p:nvPr/>
          </p:nvPicPr>
          <p:blipFill rotWithShape="1">
            <a:blip r:embed="rId2">
              <a:alphaModFix/>
            </a:blip>
            <a:srcRect b="0" l="0" r="0" t="0"/>
            <a:stretch/>
          </p:blipFill>
          <p:spPr>
            <a:xfrm>
              <a:off x="508000" y="6530340"/>
              <a:ext cx="1125783" cy="274320"/>
            </a:xfrm>
            <a:prstGeom prst="rect">
              <a:avLst/>
            </a:prstGeom>
            <a:noFill/>
            <a:ln>
              <a:noFill/>
            </a:ln>
          </p:spPr>
        </p:pic>
      </p:grpSp>
      <p:sp>
        <p:nvSpPr>
          <p:cNvPr id="54" name="Google Shape;54;p21"/>
          <p:cNvSpPr txBox="1"/>
          <p:nvPr>
            <p:ph idx="2" type="body"/>
          </p:nvPr>
        </p:nvSpPr>
        <p:spPr>
          <a:xfrm>
            <a:off x="10437379" y="3141486"/>
            <a:ext cx="8829300" cy="6031800"/>
          </a:xfrm>
          <a:prstGeom prst="rect">
            <a:avLst/>
          </a:prstGeom>
          <a:noFill/>
          <a:ln>
            <a:noFill/>
          </a:ln>
        </p:spPr>
        <p:txBody>
          <a:bodyPr anchorCtr="0" anchor="t" bIns="75350" lIns="75350" spcFirstLastPara="1" rIns="75350" wrap="square" tIns="75350">
            <a:noAutofit/>
          </a:bodyPr>
          <a:lstStyle>
            <a:lvl1pPr indent="-419100" lvl="0" marL="457200" algn="l">
              <a:lnSpc>
                <a:spcPct val="100000"/>
              </a:lnSpc>
              <a:spcBef>
                <a:spcPts val="1000"/>
              </a:spcBef>
              <a:spcAft>
                <a:spcPts val="0"/>
              </a:spcAft>
              <a:buSzPts val="3000"/>
              <a:buChar char="▪"/>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55" name="Shape 55"/>
        <p:cNvGrpSpPr/>
        <p:nvPr/>
      </p:nvGrpSpPr>
      <p:grpSpPr>
        <a:xfrm>
          <a:off x="0" y="0"/>
          <a:ext cx="0" cy="0"/>
          <a:chOff x="0" y="0"/>
          <a:chExt cx="0" cy="0"/>
        </a:xfrm>
      </p:grpSpPr>
      <p:sp>
        <p:nvSpPr>
          <p:cNvPr id="56" name="Google Shape;56;g1e5d567cc8c_0_91"/>
          <p:cNvSpPr txBox="1"/>
          <p:nvPr>
            <p:ph type="title"/>
          </p:nvPr>
        </p:nvSpPr>
        <p:spPr>
          <a:xfrm>
            <a:off x="883867" y="1536990"/>
            <a:ext cx="18336300" cy="1588200"/>
          </a:xfrm>
          <a:prstGeom prst="rect">
            <a:avLst/>
          </a:prstGeom>
          <a:noFill/>
          <a:ln>
            <a:noFill/>
          </a:ln>
        </p:spPr>
        <p:txBody>
          <a:bodyPr anchorCtr="0" anchor="t" bIns="0" lIns="0" spcFirstLastPara="1" rIns="0" wrap="square" tIns="0">
            <a:spAutoFit/>
          </a:bodyPr>
          <a:lstStyle>
            <a:lvl1pPr lvl="0" algn="l">
              <a:lnSpc>
                <a:spcPct val="75000"/>
              </a:lnSpc>
              <a:spcBef>
                <a:spcPts val="0"/>
              </a:spcBef>
              <a:spcAft>
                <a:spcPts val="0"/>
              </a:spcAft>
              <a:buSzPts val="7900"/>
              <a:buNone/>
              <a:defRPr b="1" i="0" sz="4950">
                <a:solidFill>
                  <a:schemeClr val="lt1"/>
                </a:solidFill>
                <a:latin typeface="Trebuchet MS"/>
                <a:ea typeface="Trebuchet MS"/>
                <a:cs typeface="Trebuchet MS"/>
                <a:sym typeface="Trebuchet MS"/>
              </a:defRPr>
            </a:lvl1pPr>
            <a:lvl2pPr lvl="1" algn="l">
              <a:lnSpc>
                <a:spcPct val="75000"/>
              </a:lnSpc>
              <a:spcBef>
                <a:spcPts val="0"/>
              </a:spcBef>
              <a:spcAft>
                <a:spcPts val="0"/>
              </a:spcAft>
              <a:buSzPts val="7900"/>
              <a:buNone/>
              <a:defRPr/>
            </a:lvl2pPr>
            <a:lvl3pPr lvl="2" algn="l">
              <a:lnSpc>
                <a:spcPct val="75000"/>
              </a:lnSpc>
              <a:spcBef>
                <a:spcPts val="0"/>
              </a:spcBef>
              <a:spcAft>
                <a:spcPts val="0"/>
              </a:spcAft>
              <a:buSzPts val="7900"/>
              <a:buNone/>
              <a:defRPr/>
            </a:lvl3pPr>
            <a:lvl4pPr lvl="3" algn="l">
              <a:lnSpc>
                <a:spcPct val="75000"/>
              </a:lnSpc>
              <a:spcBef>
                <a:spcPts val="0"/>
              </a:spcBef>
              <a:spcAft>
                <a:spcPts val="0"/>
              </a:spcAft>
              <a:buSzPts val="7900"/>
              <a:buNone/>
              <a:defRPr/>
            </a:lvl4pPr>
            <a:lvl5pPr lvl="4" algn="l">
              <a:lnSpc>
                <a:spcPct val="75000"/>
              </a:lnSpc>
              <a:spcBef>
                <a:spcPts val="0"/>
              </a:spcBef>
              <a:spcAft>
                <a:spcPts val="0"/>
              </a:spcAft>
              <a:buSzPts val="7900"/>
              <a:buNone/>
              <a:defRPr/>
            </a:lvl5pPr>
            <a:lvl6pPr lvl="5" algn="l">
              <a:lnSpc>
                <a:spcPct val="75000"/>
              </a:lnSpc>
              <a:spcBef>
                <a:spcPts val="0"/>
              </a:spcBef>
              <a:spcAft>
                <a:spcPts val="0"/>
              </a:spcAft>
              <a:buSzPts val="7900"/>
              <a:buNone/>
              <a:defRPr/>
            </a:lvl6pPr>
            <a:lvl7pPr lvl="6" algn="l">
              <a:lnSpc>
                <a:spcPct val="75000"/>
              </a:lnSpc>
              <a:spcBef>
                <a:spcPts val="0"/>
              </a:spcBef>
              <a:spcAft>
                <a:spcPts val="0"/>
              </a:spcAft>
              <a:buSzPts val="7900"/>
              <a:buNone/>
              <a:defRPr/>
            </a:lvl7pPr>
            <a:lvl8pPr lvl="7" algn="l">
              <a:lnSpc>
                <a:spcPct val="75000"/>
              </a:lnSpc>
              <a:spcBef>
                <a:spcPts val="0"/>
              </a:spcBef>
              <a:spcAft>
                <a:spcPts val="0"/>
              </a:spcAft>
              <a:buSzPts val="7900"/>
              <a:buNone/>
              <a:defRPr/>
            </a:lvl8pPr>
            <a:lvl9pPr lvl="8" algn="l">
              <a:lnSpc>
                <a:spcPct val="75000"/>
              </a:lnSpc>
              <a:spcBef>
                <a:spcPts val="0"/>
              </a:spcBef>
              <a:spcAft>
                <a:spcPts val="0"/>
              </a:spcAft>
              <a:buSzPts val="7900"/>
              <a:buNone/>
              <a:defRPr/>
            </a:lvl9pPr>
          </a:lstStyle>
          <a:p/>
        </p:txBody>
      </p:sp>
      <p:sp>
        <p:nvSpPr>
          <p:cNvPr id="57" name="Google Shape;57;g1e5d567cc8c_0_91"/>
          <p:cNvSpPr txBox="1"/>
          <p:nvPr>
            <p:ph idx="1" type="body"/>
          </p:nvPr>
        </p:nvSpPr>
        <p:spPr>
          <a:xfrm>
            <a:off x="1134692" y="4416484"/>
            <a:ext cx="17834700" cy="529470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1000"/>
              </a:spcBef>
              <a:spcAft>
                <a:spcPts val="0"/>
              </a:spcAft>
              <a:buSzPts val="4600"/>
              <a:buNone/>
              <a:defRPr b="1" i="0" sz="4950">
                <a:solidFill>
                  <a:schemeClr val="lt1"/>
                </a:solidFill>
                <a:latin typeface="Trebuchet MS"/>
                <a:ea typeface="Trebuchet MS"/>
                <a:cs typeface="Trebuchet MS"/>
                <a:sym typeface="Trebuchet MS"/>
              </a:defRPr>
            </a:lvl1pPr>
            <a:lvl2pPr indent="-228600" lvl="1" marL="914400" algn="l">
              <a:lnSpc>
                <a:spcPct val="100000"/>
              </a:lnSpc>
              <a:spcBef>
                <a:spcPts val="1000"/>
              </a:spcBef>
              <a:spcAft>
                <a:spcPts val="0"/>
              </a:spcAft>
              <a:buSzPts val="4600"/>
              <a:buNone/>
              <a:defRPr/>
            </a:lvl2pPr>
            <a:lvl3pPr indent="-228600" lvl="2" marL="1371600" algn="l">
              <a:lnSpc>
                <a:spcPct val="100000"/>
              </a:lnSpc>
              <a:spcBef>
                <a:spcPts val="1000"/>
              </a:spcBef>
              <a:spcAft>
                <a:spcPts val="0"/>
              </a:spcAft>
              <a:buSzPts val="4600"/>
              <a:buNone/>
              <a:defRPr/>
            </a:lvl3pPr>
            <a:lvl4pPr indent="-228600" lvl="3" marL="1828800" algn="l">
              <a:lnSpc>
                <a:spcPct val="100000"/>
              </a:lnSpc>
              <a:spcBef>
                <a:spcPts val="1000"/>
              </a:spcBef>
              <a:spcAft>
                <a:spcPts val="0"/>
              </a:spcAft>
              <a:buSzPts val="4600"/>
              <a:buNone/>
              <a:defRPr/>
            </a:lvl4pPr>
            <a:lvl5pPr indent="-228600" lvl="4" marL="2286000" algn="l">
              <a:lnSpc>
                <a:spcPct val="100000"/>
              </a:lnSpc>
              <a:spcBef>
                <a:spcPts val="1000"/>
              </a:spcBef>
              <a:spcAft>
                <a:spcPts val="0"/>
              </a:spcAft>
              <a:buSzPts val="4600"/>
              <a:buNone/>
              <a:defRPr/>
            </a:lvl5pPr>
            <a:lvl6pPr indent="-228600" lvl="5" marL="2743200" algn="l">
              <a:lnSpc>
                <a:spcPct val="100000"/>
              </a:lnSpc>
              <a:spcBef>
                <a:spcPts val="1000"/>
              </a:spcBef>
              <a:spcAft>
                <a:spcPts val="0"/>
              </a:spcAft>
              <a:buSzPts val="4600"/>
              <a:buNone/>
              <a:defRPr/>
            </a:lvl6pPr>
            <a:lvl7pPr indent="-228600" lvl="6" marL="3200400" algn="l">
              <a:lnSpc>
                <a:spcPct val="100000"/>
              </a:lnSpc>
              <a:spcBef>
                <a:spcPts val="1000"/>
              </a:spcBef>
              <a:spcAft>
                <a:spcPts val="0"/>
              </a:spcAft>
              <a:buSzPts val="4600"/>
              <a:buNone/>
              <a:defRPr/>
            </a:lvl7pPr>
            <a:lvl8pPr indent="-228600" lvl="7" marL="3657600" algn="l">
              <a:lnSpc>
                <a:spcPct val="100000"/>
              </a:lnSpc>
              <a:spcBef>
                <a:spcPts val="1000"/>
              </a:spcBef>
              <a:spcAft>
                <a:spcPts val="0"/>
              </a:spcAft>
              <a:buSzPts val="4600"/>
              <a:buNone/>
              <a:defRPr/>
            </a:lvl8pPr>
            <a:lvl9pPr indent="-228600" lvl="8" marL="4114800" algn="l">
              <a:lnSpc>
                <a:spcPct val="100000"/>
              </a:lnSpc>
              <a:spcBef>
                <a:spcPts val="1000"/>
              </a:spcBef>
              <a:spcAft>
                <a:spcPts val="0"/>
              </a:spcAft>
              <a:buSzPts val="4600"/>
              <a:buNone/>
              <a:defRPr/>
            </a:lvl9pPr>
          </a:lstStyle>
          <a:p/>
        </p:txBody>
      </p:sp>
      <p:sp>
        <p:nvSpPr>
          <p:cNvPr id="58" name="Google Shape;58;g1e5d567cc8c_0_91"/>
          <p:cNvSpPr txBox="1"/>
          <p:nvPr>
            <p:ph idx="11" type="ftr"/>
          </p:nvPr>
        </p:nvSpPr>
        <p:spPr>
          <a:xfrm>
            <a:off x="6835394" y="10517696"/>
            <a:ext cx="6433200" cy="565500"/>
          </a:xfrm>
          <a:prstGeom prst="rect">
            <a:avLst/>
          </a:prstGeom>
          <a:noFill/>
          <a:ln>
            <a:noFill/>
          </a:ln>
        </p:spPr>
        <p:txBody>
          <a:bodyPr anchorCtr="0" anchor="t" bIns="0" lIns="0" spcFirstLastPara="1" rIns="0" wrap="square" tIns="0">
            <a:sp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9" name="Google Shape;59;g1e5d567cc8c_0_91"/>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0" name="Google Shape;60;g1e5d567cc8c_0_91"/>
          <p:cNvSpPr txBox="1"/>
          <p:nvPr>
            <p:ph idx="12" type="sldNum"/>
          </p:nvPr>
        </p:nvSpPr>
        <p:spPr>
          <a:xfrm>
            <a:off x="14474953" y="10517696"/>
            <a:ext cx="4623900" cy="215400"/>
          </a:xfrm>
          <a:prstGeom prst="rect">
            <a:avLst/>
          </a:prstGeom>
          <a:noFill/>
          <a:ln>
            <a:noFill/>
          </a:ln>
        </p:spPr>
        <p:txBody>
          <a:bodyPr anchorCtr="0" anchor="t" bIns="0" lIns="0" spcFirstLastPara="1" rIns="0" wrap="square" tIns="0">
            <a:sp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rgbClr val="980000"/>
        </a:solidFill>
      </p:bgPr>
    </p:bg>
    <p:spTree>
      <p:nvGrpSpPr>
        <p:cNvPr id="61" name="Shape 61"/>
        <p:cNvGrpSpPr/>
        <p:nvPr/>
      </p:nvGrpSpPr>
      <p:grpSpPr>
        <a:xfrm>
          <a:off x="0" y="0"/>
          <a:ext cx="0" cy="0"/>
          <a:chOff x="0" y="0"/>
          <a:chExt cx="0" cy="0"/>
        </a:xfrm>
      </p:grpSpPr>
      <p:sp>
        <p:nvSpPr>
          <p:cNvPr id="62" name="Google Shape;62;g277e7b7d3bf_1_82"/>
          <p:cNvSpPr txBox="1"/>
          <p:nvPr>
            <p:ph type="title"/>
          </p:nvPr>
        </p:nvSpPr>
        <p:spPr>
          <a:xfrm>
            <a:off x="1120302" y="3130767"/>
            <a:ext cx="17863500" cy="3953700"/>
          </a:xfrm>
          <a:prstGeom prst="rect">
            <a:avLst/>
          </a:prstGeom>
          <a:noFill/>
          <a:ln>
            <a:noFill/>
          </a:ln>
        </p:spPr>
        <p:txBody>
          <a:bodyPr anchorCtr="0" anchor="ctr" bIns="201025" lIns="201025" spcFirstLastPara="1" rIns="201025" wrap="square" tIns="201025">
            <a:noAutofit/>
          </a:bodyPr>
          <a:lstStyle>
            <a:lvl1pPr lvl="0"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1pPr>
            <a:lvl2pPr lvl="1"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2pPr>
            <a:lvl3pPr lvl="2"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3pPr>
            <a:lvl4pPr lvl="3"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4pPr>
            <a:lvl5pPr lvl="4"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5pPr>
            <a:lvl6pPr lvl="5"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6pPr>
            <a:lvl7pPr lvl="6"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7pPr>
            <a:lvl8pPr lvl="7"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8pPr>
            <a:lvl9pPr lvl="8"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9pPr>
          </a:lstStyle>
          <a:p/>
        </p:txBody>
      </p:sp>
      <p:sp>
        <p:nvSpPr>
          <p:cNvPr id="63" name="Google Shape;63;g277e7b7d3bf_1_82"/>
          <p:cNvSpPr txBox="1"/>
          <p:nvPr>
            <p:ph idx="12" type="sldNum"/>
          </p:nvPr>
        </p:nvSpPr>
        <p:spPr>
          <a:xfrm>
            <a:off x="18666758" y="10292441"/>
            <a:ext cx="1206300" cy="865500"/>
          </a:xfrm>
          <a:prstGeom prst="rect">
            <a:avLst/>
          </a:prstGeom>
          <a:noFill/>
          <a:ln>
            <a:noFill/>
          </a:ln>
        </p:spPr>
        <p:txBody>
          <a:bodyPr anchorCtr="0" anchor="ctr" bIns="201025" lIns="201025" spcFirstLastPara="1" rIns="201025" wrap="square" tIns="201025">
            <a:noAutofit/>
          </a:bodyPr>
          <a:lstStyle>
            <a:lvl1pPr indent="0" lvl="0"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1pPr>
            <a:lvl2pPr indent="0" lvl="1"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2pPr>
            <a:lvl3pPr indent="0" lvl="2"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3pPr>
            <a:lvl4pPr indent="0" lvl="3"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4pPr>
            <a:lvl5pPr indent="0" lvl="4"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5pPr>
            <a:lvl6pPr indent="0" lvl="5"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6pPr>
            <a:lvl7pPr indent="0" lvl="6"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7pPr>
            <a:lvl8pPr indent="0" lvl="7"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8pPr>
            <a:lvl9pPr indent="0" lvl="8"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57000">
              <a:srgbClr val="FFFFFF"/>
            </a:gs>
            <a:gs pos="100000">
              <a:srgbClr val="D9D9D9"/>
            </a:gs>
          </a:gsLst>
          <a:path path="circle">
            <a:fillToRect b="50%" l="50%" r="50%" t="50%"/>
          </a:path>
          <a:tileRect/>
        </a:gra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lvl1pPr lvl="0"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1pPr>
            <a:lvl2pPr lvl="1"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2pPr>
            <a:lvl3pPr lvl="2"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3pPr>
            <a:lvl4pPr lvl="3"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4pPr>
            <a:lvl5pPr lvl="4"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5pPr>
            <a:lvl6pPr lvl="5"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6pPr>
            <a:lvl7pPr lvl="6"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7pPr>
            <a:lvl8pPr lvl="7"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8pPr>
            <a:lvl9pPr lvl="8"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9pPr>
          </a:lstStyle>
          <a:p/>
        </p:txBody>
      </p:sp>
      <p:sp>
        <p:nvSpPr>
          <p:cNvPr id="11" name="Google Shape;11;p15"/>
          <p:cNvSpPr/>
          <p:nvPr/>
        </p:nvSpPr>
        <p:spPr>
          <a:xfrm>
            <a:off x="0" y="10421357"/>
            <a:ext cx="20104200" cy="888000"/>
          </a:xfrm>
          <a:prstGeom prst="rect">
            <a:avLst/>
          </a:prstGeom>
          <a:solidFill>
            <a:schemeClr val="lt1"/>
          </a:solidFill>
          <a:ln>
            <a:noFill/>
          </a:ln>
        </p:spPr>
        <p:txBody>
          <a:bodyPr anchorCtr="0" anchor="ctr" bIns="75350" lIns="75350" spcFirstLastPara="1" rIns="75350" wrap="square" tIns="75350">
            <a:noAutofit/>
          </a:bodyPr>
          <a:lstStyle/>
          <a:p>
            <a:pPr indent="0" lvl="0" marL="0" marR="0" rtl="0" algn="ctr">
              <a:lnSpc>
                <a:spcPct val="100000"/>
              </a:lnSpc>
              <a:spcBef>
                <a:spcPts val="0"/>
              </a:spcBef>
              <a:spcAft>
                <a:spcPts val="0"/>
              </a:spcAft>
              <a:buClr>
                <a:srgbClr val="404040"/>
              </a:buClr>
              <a:buSzPts val="3000"/>
              <a:buFont typeface="Arial"/>
              <a:buNone/>
            </a:pPr>
            <a:r>
              <a:t/>
            </a:r>
            <a:endParaRPr b="0" i="0" sz="3000" u="none" cap="none" strike="noStrike">
              <a:solidFill>
                <a:srgbClr val="404040"/>
              </a:solidFill>
              <a:latin typeface="Arial"/>
              <a:ea typeface="Arial"/>
              <a:cs typeface="Arial"/>
              <a:sym typeface="Arial"/>
            </a:endParaRPr>
          </a:p>
        </p:txBody>
      </p:sp>
      <p:sp>
        <p:nvSpPr>
          <p:cNvPr id="12" name="Google Shape;12;p15"/>
          <p:cNvSpPr txBox="1"/>
          <p:nvPr>
            <p:ph idx="1" type="body"/>
          </p:nvPr>
        </p:nvSpPr>
        <p:spPr>
          <a:xfrm>
            <a:off x="837671" y="2136211"/>
            <a:ext cx="18428700" cy="7036800"/>
          </a:xfrm>
          <a:prstGeom prst="rect">
            <a:avLst/>
          </a:prstGeom>
          <a:noFill/>
          <a:ln>
            <a:noFill/>
          </a:ln>
        </p:spPr>
        <p:txBody>
          <a:bodyPr anchorCtr="0" anchor="t" bIns="75350" lIns="75350" spcFirstLastPara="1" rIns="75350" wrap="square" tIns="75350">
            <a:noAutofit/>
          </a:bodyPr>
          <a:lstStyle>
            <a:lvl1pPr indent="-520700" lvl="0" marL="4572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1pPr>
            <a:lvl2pPr indent="-520700" lvl="1" marL="9144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2pPr>
            <a:lvl3pPr indent="-520700" lvl="2" marL="13716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3pPr>
            <a:lvl4pPr indent="-520700" lvl="3" marL="18288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4pPr>
            <a:lvl5pPr indent="-520700" lvl="4" marL="22860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5pPr>
            <a:lvl6pPr indent="-520700" lvl="5" marL="27432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6pPr>
            <a:lvl7pPr indent="-520700" lvl="6" marL="32004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7pPr>
            <a:lvl8pPr indent="-520700" lvl="7" marL="36576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8pPr>
            <a:lvl9pPr indent="-520700" lvl="8" marL="41148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9pPr>
          </a:lstStyle>
          <a:p/>
        </p:txBody>
      </p:sp>
      <p:sp>
        <p:nvSpPr>
          <p:cNvPr id="13" name="Google Shape;13;p15"/>
          <p:cNvSpPr txBox="1"/>
          <p:nvPr/>
        </p:nvSpPr>
        <p:spPr>
          <a:xfrm>
            <a:off x="12900131" y="10806712"/>
            <a:ext cx="6366000" cy="3771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A6A6A6"/>
              </a:buClr>
              <a:buSzPts val="2300"/>
              <a:buFont typeface="Arial"/>
              <a:buNone/>
            </a:pPr>
            <a:r>
              <a:rPr b="1" i="0" lang="en-US" sz="2300" u="none" cap="none" strike="noStrike">
                <a:solidFill>
                  <a:srgbClr val="A6A6A6"/>
                </a:solidFill>
                <a:latin typeface="Arial"/>
                <a:ea typeface="Arial"/>
                <a:cs typeface="Arial"/>
                <a:sym typeface="Arial"/>
              </a:rPr>
              <a:t>www.CaliforniaSPAC.org</a:t>
            </a:r>
            <a:endParaRPr b="0" i="0" sz="2300" u="none" cap="none" strike="noStrike">
              <a:solidFill>
                <a:srgbClr val="000000"/>
              </a:solidFill>
              <a:latin typeface="Arial"/>
              <a:ea typeface="Arial"/>
              <a:cs typeface="Arial"/>
              <a:sym typeface="Arial"/>
            </a:endParaRPr>
          </a:p>
        </p:txBody>
      </p:sp>
      <p:grpSp>
        <p:nvGrpSpPr>
          <p:cNvPr id="14" name="Google Shape;14;p15"/>
          <p:cNvGrpSpPr/>
          <p:nvPr/>
        </p:nvGrpSpPr>
        <p:grpSpPr>
          <a:xfrm>
            <a:off x="837651" y="10504569"/>
            <a:ext cx="2804282" cy="804201"/>
            <a:chOff x="482600" y="6515100"/>
            <a:chExt cx="1151183" cy="306900"/>
          </a:xfrm>
        </p:grpSpPr>
        <p:sp>
          <p:nvSpPr>
            <p:cNvPr id="15" name="Google Shape;15;p15"/>
            <p:cNvSpPr/>
            <p:nvPr/>
          </p:nvSpPr>
          <p:spPr>
            <a:xfrm>
              <a:off x="482600" y="6515100"/>
              <a:ext cx="1151100" cy="306900"/>
            </a:xfrm>
            <a:prstGeom prst="rect">
              <a:avLst/>
            </a:prstGeom>
            <a:solidFill>
              <a:schemeClr val="lt1"/>
            </a:solidFill>
            <a:ln>
              <a:noFill/>
            </a:ln>
          </p:spPr>
          <p:txBody>
            <a:bodyPr anchorCtr="0" anchor="ctr" bIns="75350" lIns="150750" spcFirstLastPara="1" rIns="150750" wrap="square" tIns="75350">
              <a:noAutofit/>
            </a:bodyPr>
            <a:lstStyle/>
            <a:p>
              <a:pPr indent="0" lvl="0" marL="0" marR="0" rtl="0" algn="ctr">
                <a:lnSpc>
                  <a:spcPct val="100000"/>
                </a:lnSpc>
                <a:spcBef>
                  <a:spcPts val="0"/>
                </a:spcBef>
                <a:spcAft>
                  <a:spcPts val="0"/>
                </a:spcAft>
                <a:buClr>
                  <a:srgbClr val="000000"/>
                </a:buClr>
                <a:buSzPts val="2300"/>
                <a:buFont typeface="Arial"/>
                <a:buNone/>
              </a:pPr>
              <a:r>
                <a:t/>
              </a:r>
              <a:endParaRPr b="0" i="0" sz="2300" u="none" cap="none" strike="noStrike">
                <a:solidFill>
                  <a:schemeClr val="lt1"/>
                </a:solidFill>
                <a:latin typeface="Arial"/>
                <a:ea typeface="Arial"/>
                <a:cs typeface="Arial"/>
                <a:sym typeface="Arial"/>
              </a:endParaRPr>
            </a:p>
          </p:txBody>
        </p:sp>
        <p:pic>
          <p:nvPicPr>
            <p:cNvPr id="16" name="Google Shape;16;p15"/>
            <p:cNvPicPr preferRelativeResize="0"/>
            <p:nvPr/>
          </p:nvPicPr>
          <p:blipFill rotWithShape="1">
            <a:blip r:embed="rId1">
              <a:alphaModFix/>
            </a:blip>
            <a:srcRect b="0" l="0" r="0" t="0"/>
            <a:stretch/>
          </p:blipFill>
          <p:spPr>
            <a:xfrm>
              <a:off x="508000" y="6530340"/>
              <a:ext cx="1125783" cy="274320"/>
            </a:xfrm>
            <a:prstGeom prst="rect">
              <a:avLst/>
            </a:prstGeom>
            <a:noFill/>
            <a:ln>
              <a:noFill/>
            </a:ln>
          </p:spPr>
        </p:pic>
      </p:gr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Lst>
  <p:transition spd="slow">
    <p:push/>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hyperlink" Target="https://capitolmuseum.ca.go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pic>
        <p:nvPicPr>
          <p:cNvPr id="68" name="Google Shape;68;g25f8d7312bc_0_92"/>
          <p:cNvPicPr preferRelativeResize="0"/>
          <p:nvPr/>
        </p:nvPicPr>
        <p:blipFill rotWithShape="1">
          <a:blip r:embed="rId3">
            <a:alphaModFix/>
          </a:blip>
          <a:srcRect b="0" l="0" r="0" t="0"/>
          <a:stretch/>
        </p:blipFill>
        <p:spPr>
          <a:xfrm>
            <a:off x="0" y="-235558"/>
            <a:ext cx="15912750" cy="10608482"/>
          </a:xfrm>
          <a:prstGeom prst="rect">
            <a:avLst/>
          </a:prstGeom>
          <a:noFill/>
          <a:ln>
            <a:noFill/>
          </a:ln>
        </p:spPr>
      </p:pic>
      <p:sp>
        <p:nvSpPr>
          <p:cNvPr id="69" name="Google Shape;69;g25f8d7312bc_0_92"/>
          <p:cNvSpPr/>
          <p:nvPr/>
        </p:nvSpPr>
        <p:spPr>
          <a:xfrm>
            <a:off x="11046800" y="-235550"/>
            <a:ext cx="9057300" cy="1060860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g25f8d7312bc_0_92"/>
          <p:cNvSpPr txBox="1"/>
          <p:nvPr>
            <p:ph idx="1" type="body"/>
          </p:nvPr>
        </p:nvSpPr>
        <p:spPr>
          <a:xfrm>
            <a:off x="11483600" y="1933000"/>
            <a:ext cx="8183700" cy="7036800"/>
          </a:xfrm>
          <a:prstGeom prst="rect">
            <a:avLst/>
          </a:prstGeom>
          <a:noFill/>
          <a:ln>
            <a:noFill/>
          </a:ln>
        </p:spPr>
        <p:txBody>
          <a:bodyPr anchorCtr="0" anchor="t" bIns="75350" lIns="75350" spcFirstLastPara="1" rIns="75350" wrap="square" tIns="75350">
            <a:noAutofit/>
          </a:bodyPr>
          <a:lstStyle/>
          <a:p>
            <a:pPr indent="0" lvl="0" marL="0" rtl="0" algn="ctr">
              <a:lnSpc>
                <a:spcPct val="95000"/>
              </a:lnSpc>
              <a:spcBef>
                <a:spcPts val="0"/>
              </a:spcBef>
              <a:spcAft>
                <a:spcPts val="0"/>
              </a:spcAft>
              <a:buClr>
                <a:srgbClr val="404040"/>
              </a:buClr>
              <a:buSzPts val="3000"/>
              <a:buFont typeface="Arial"/>
              <a:buNone/>
            </a:pPr>
            <a:r>
              <a:rPr b="1" lang="en-US" sz="9900">
                <a:solidFill>
                  <a:schemeClr val="lt1"/>
                </a:solidFill>
              </a:rPr>
              <a:t>Legislative Process</a:t>
            </a:r>
            <a:br>
              <a:rPr b="1" lang="en-US" sz="9900">
                <a:solidFill>
                  <a:schemeClr val="lt1"/>
                </a:solidFill>
              </a:rPr>
            </a:br>
            <a:r>
              <a:rPr b="1" lang="en-US" sz="9900">
                <a:solidFill>
                  <a:schemeClr val="lt1"/>
                </a:solidFill>
              </a:rPr>
              <a:t>Overview</a:t>
            </a:r>
            <a:endParaRPr b="1" sz="9900">
              <a:solidFill>
                <a:schemeClr val="lt1"/>
              </a:solidFill>
            </a:endParaRPr>
          </a:p>
          <a:p>
            <a:pPr indent="0" lvl="0" marL="0" rtl="0" algn="ctr">
              <a:lnSpc>
                <a:spcPct val="75000"/>
              </a:lnSpc>
              <a:spcBef>
                <a:spcPts val="0"/>
              </a:spcBef>
              <a:spcAft>
                <a:spcPts val="0"/>
              </a:spcAft>
              <a:buClr>
                <a:srgbClr val="404040"/>
              </a:buClr>
              <a:buSzPts val="3000"/>
              <a:buFont typeface="Arial"/>
              <a:buNone/>
            </a:pPr>
            <a:r>
              <a:t/>
            </a:r>
            <a:endParaRPr b="1" sz="9900">
              <a:solidFill>
                <a:schemeClr val="lt1"/>
              </a:solidFill>
            </a:endParaRPr>
          </a:p>
          <a:p>
            <a:pPr indent="0" lvl="0" marL="0" rtl="0" algn="ctr">
              <a:lnSpc>
                <a:spcPct val="75000"/>
              </a:lnSpc>
              <a:spcBef>
                <a:spcPts val="0"/>
              </a:spcBef>
              <a:spcAft>
                <a:spcPts val="0"/>
              </a:spcAft>
              <a:buClr>
                <a:srgbClr val="404040"/>
              </a:buClr>
              <a:buSzPts val="3000"/>
              <a:buFont typeface="Arial"/>
              <a:buNone/>
            </a:pPr>
            <a:r>
              <a:t/>
            </a:r>
            <a:endParaRPr sz="7200">
              <a:solidFill>
                <a:schemeClr val="lt1"/>
              </a:solidFill>
            </a:endParaRPr>
          </a:p>
          <a:p>
            <a:pPr indent="0" lvl="0" marL="0" rtl="0" algn="ctr">
              <a:lnSpc>
                <a:spcPct val="75000"/>
              </a:lnSpc>
              <a:spcBef>
                <a:spcPts val="0"/>
              </a:spcBef>
              <a:spcAft>
                <a:spcPts val="0"/>
              </a:spcAft>
              <a:buClr>
                <a:srgbClr val="404040"/>
              </a:buClr>
              <a:buSzPts val="3000"/>
              <a:buFont typeface="Arial"/>
              <a:buNone/>
            </a:pPr>
            <a:r>
              <a:rPr lang="en-US" sz="6000">
                <a:solidFill>
                  <a:schemeClr val="lt1"/>
                </a:solidFill>
              </a:rPr>
              <a:t>Presented by </a:t>
            </a:r>
            <a:endParaRPr/>
          </a:p>
          <a:p>
            <a:pPr indent="0" lvl="0" marL="0" rtl="0" algn="ctr">
              <a:lnSpc>
                <a:spcPct val="75000"/>
              </a:lnSpc>
              <a:spcBef>
                <a:spcPts val="0"/>
              </a:spcBef>
              <a:spcAft>
                <a:spcPts val="0"/>
              </a:spcAft>
              <a:buClr>
                <a:srgbClr val="404040"/>
              </a:buClr>
              <a:buSzPts val="3000"/>
              <a:buFont typeface="Arial"/>
              <a:buNone/>
            </a:pPr>
            <a:r>
              <a:rPr lang="en-US" sz="6000">
                <a:solidFill>
                  <a:schemeClr val="lt1"/>
                </a:solidFill>
              </a:rPr>
              <a:t>[Full Name]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g25f8d7312bc_0_146"/>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Let’s Play a Game!</a:t>
            </a:r>
            <a:endParaRPr sz="6900"/>
          </a:p>
        </p:txBody>
      </p:sp>
      <p:sp>
        <p:nvSpPr>
          <p:cNvPr id="161" name="Google Shape;161;g25f8d7312bc_0_146"/>
          <p:cNvSpPr txBox="1"/>
          <p:nvPr>
            <p:ph idx="1" type="body"/>
          </p:nvPr>
        </p:nvSpPr>
        <p:spPr>
          <a:xfrm>
            <a:off x="837675" y="2136200"/>
            <a:ext cx="18428700" cy="7036800"/>
          </a:xfrm>
          <a:prstGeom prst="rect">
            <a:avLst/>
          </a:prstGeom>
          <a:noFill/>
          <a:ln>
            <a:noFill/>
          </a:ln>
        </p:spPr>
        <p:txBody>
          <a:bodyPr anchorCtr="0" anchor="t" bIns="75350" lIns="75350" spcFirstLastPara="1" rIns="75350" wrap="square" tIns="75350">
            <a:noAutofit/>
          </a:bodyPr>
          <a:lstStyle/>
          <a:p>
            <a:pPr indent="-628650" lvl="0" marL="749300" rtl="0" algn="l">
              <a:spcBef>
                <a:spcPts val="2000"/>
              </a:spcBef>
              <a:spcAft>
                <a:spcPts val="0"/>
              </a:spcAft>
              <a:buSzPts val="4100"/>
              <a:buChar char="▪"/>
            </a:pPr>
            <a:r>
              <a:rPr b="1" lang="en-US" sz="4100">
                <a:solidFill>
                  <a:srgbClr val="A50021"/>
                </a:solidFill>
              </a:rPr>
              <a:t>“The Longest-Running Game in Town”</a:t>
            </a:r>
            <a:endParaRPr b="1" sz="4100">
              <a:solidFill>
                <a:srgbClr val="A50021"/>
              </a:solidFill>
            </a:endParaRPr>
          </a:p>
          <a:p>
            <a:pPr indent="-488950" lvl="1" marL="914400" rtl="0" algn="l">
              <a:spcBef>
                <a:spcPts val="2000"/>
              </a:spcBef>
              <a:spcAft>
                <a:spcPts val="0"/>
              </a:spcAft>
              <a:buSzPts val="4100"/>
              <a:buChar char="–"/>
            </a:pPr>
            <a:r>
              <a:rPr lang="en-US" sz="4100"/>
              <a:t>Find</a:t>
            </a:r>
            <a:r>
              <a:rPr lang="en-US" sz="4100"/>
              <a:t> the printed game board and dice on your table</a:t>
            </a:r>
            <a:endParaRPr sz="4100"/>
          </a:p>
          <a:p>
            <a:pPr indent="-488950" lvl="1" marL="914400" rtl="0" algn="l">
              <a:spcBef>
                <a:spcPts val="2000"/>
              </a:spcBef>
              <a:spcAft>
                <a:spcPts val="0"/>
              </a:spcAft>
              <a:buSzPts val="4100"/>
              <a:buChar char="–"/>
            </a:pPr>
            <a:r>
              <a:rPr lang="en-US" sz="4100"/>
              <a:t>Select playing markers (a coin or pen cap will do)</a:t>
            </a:r>
            <a:endParaRPr sz="4100"/>
          </a:p>
          <a:p>
            <a:pPr indent="-488950" lvl="1" marL="914400" rtl="0" algn="l">
              <a:spcBef>
                <a:spcPts val="2000"/>
              </a:spcBef>
              <a:spcAft>
                <a:spcPts val="0"/>
              </a:spcAft>
              <a:buSzPts val="4100"/>
              <a:buChar char="–"/>
            </a:pPr>
            <a:r>
              <a:rPr lang="en-US" sz="4100"/>
              <a:t>Any number of players may play at your table</a:t>
            </a:r>
            <a:endParaRPr/>
          </a:p>
          <a:p>
            <a:pPr indent="-488950" lvl="1" marL="914400" rtl="0" algn="l">
              <a:spcBef>
                <a:spcPts val="2000"/>
              </a:spcBef>
              <a:spcAft>
                <a:spcPts val="0"/>
              </a:spcAft>
              <a:buSzPts val="4100"/>
              <a:buChar char="–"/>
            </a:pPr>
            <a:r>
              <a:rPr lang="en-US" sz="4100"/>
              <a:t>The game begins with each player choosing a topic and offering a bill for introduction</a:t>
            </a:r>
            <a:endParaRPr sz="41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g27794b21cb2_0_71"/>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Making a Difference</a:t>
            </a:r>
            <a:endParaRPr sz="6900"/>
          </a:p>
        </p:txBody>
      </p:sp>
      <p:sp>
        <p:nvSpPr>
          <p:cNvPr id="167" name="Google Shape;167;g27794b21cb2_0_71"/>
          <p:cNvSpPr txBox="1"/>
          <p:nvPr>
            <p:ph idx="1" type="body"/>
          </p:nvPr>
        </p:nvSpPr>
        <p:spPr>
          <a:xfrm>
            <a:off x="837675" y="2136200"/>
            <a:ext cx="18428700" cy="7036800"/>
          </a:xfrm>
          <a:prstGeom prst="rect">
            <a:avLst/>
          </a:prstGeom>
          <a:noFill/>
          <a:ln>
            <a:noFill/>
          </a:ln>
        </p:spPr>
        <p:txBody>
          <a:bodyPr anchorCtr="0" anchor="t" bIns="75350" lIns="75350" spcFirstLastPara="1" rIns="75350" wrap="square" tIns="75350">
            <a:noAutofit/>
          </a:bodyPr>
          <a:lstStyle/>
          <a:p>
            <a:pPr indent="-628650" lvl="0" marL="749300" rtl="0" algn="l">
              <a:lnSpc>
                <a:spcPct val="100000"/>
              </a:lnSpc>
              <a:spcBef>
                <a:spcPts val="2000"/>
              </a:spcBef>
              <a:spcAft>
                <a:spcPts val="0"/>
              </a:spcAft>
              <a:buSzPts val="4100"/>
              <a:buChar char="▪"/>
            </a:pPr>
            <a:r>
              <a:rPr b="1" lang="en-US" sz="4100"/>
              <a:t>You don’t have to be a legislative expert to effect change.</a:t>
            </a:r>
            <a:endParaRPr b="1" sz="4100"/>
          </a:p>
          <a:p>
            <a:pPr indent="-628650" lvl="0" marL="749300" rtl="0" algn="l">
              <a:lnSpc>
                <a:spcPct val="100000"/>
              </a:lnSpc>
              <a:spcBef>
                <a:spcPts val="2000"/>
              </a:spcBef>
              <a:spcAft>
                <a:spcPts val="0"/>
              </a:spcAft>
              <a:buSzPts val="4100"/>
              <a:buChar char="▪"/>
            </a:pPr>
            <a:r>
              <a:rPr b="1" lang="en-US" sz="4100"/>
              <a:t>Decision-makers are generalists and need to hear from people with insight or expertise.</a:t>
            </a:r>
            <a:endParaRPr b="1" sz="4100"/>
          </a:p>
          <a:p>
            <a:pPr indent="-628650" lvl="0" marL="749300" rtl="0" algn="l">
              <a:lnSpc>
                <a:spcPct val="100000"/>
              </a:lnSpc>
              <a:spcBef>
                <a:spcPts val="2000"/>
              </a:spcBef>
              <a:spcAft>
                <a:spcPts val="0"/>
              </a:spcAft>
              <a:buSzPts val="4100"/>
              <a:buChar char="▪"/>
            </a:pPr>
            <a:r>
              <a:rPr b="1" lang="en-US" sz="4100"/>
              <a:t>Opportune times to weigh-in:</a:t>
            </a:r>
            <a:endParaRPr b="1" sz="4100"/>
          </a:p>
          <a:p>
            <a:pPr indent="-488950" lvl="1" marL="914400" rtl="0" algn="l">
              <a:lnSpc>
                <a:spcPct val="100000"/>
              </a:lnSpc>
              <a:spcBef>
                <a:spcPts val="2000"/>
              </a:spcBef>
              <a:spcAft>
                <a:spcPts val="0"/>
              </a:spcAft>
              <a:buSzPts val="4100"/>
              <a:buChar char="–"/>
            </a:pPr>
            <a:r>
              <a:rPr lang="en-US" sz="4100"/>
              <a:t>During Committee hearings</a:t>
            </a:r>
            <a:endParaRPr sz="4100"/>
          </a:p>
          <a:p>
            <a:pPr indent="-488950" lvl="1" marL="914400" rtl="0" algn="l">
              <a:lnSpc>
                <a:spcPct val="100000"/>
              </a:lnSpc>
              <a:spcBef>
                <a:spcPts val="2000"/>
              </a:spcBef>
              <a:spcAft>
                <a:spcPts val="0"/>
              </a:spcAft>
              <a:buSzPts val="4100"/>
              <a:buChar char="–"/>
            </a:pPr>
            <a:r>
              <a:rPr lang="en-US" sz="4100"/>
              <a:t>Before key votes</a:t>
            </a:r>
            <a:endParaRPr sz="4100"/>
          </a:p>
          <a:p>
            <a:pPr indent="-488950" lvl="1" marL="914400" rtl="0" algn="l">
              <a:lnSpc>
                <a:spcPct val="100000"/>
              </a:lnSpc>
              <a:spcBef>
                <a:spcPts val="2000"/>
              </a:spcBef>
              <a:spcAft>
                <a:spcPts val="0"/>
              </a:spcAft>
              <a:buSzPts val="4100"/>
              <a:buChar char="–"/>
            </a:pPr>
            <a:r>
              <a:rPr lang="en-US" sz="4100"/>
              <a:t>During the budget process—when budget is being created by Executive Branch and when being adopted by Legislative Branch</a:t>
            </a:r>
            <a:endParaRPr sz="4100"/>
          </a:p>
          <a:p>
            <a:pPr indent="-488950" lvl="1" marL="914400" rtl="0" algn="l">
              <a:lnSpc>
                <a:spcPct val="100000"/>
              </a:lnSpc>
              <a:spcBef>
                <a:spcPts val="2000"/>
              </a:spcBef>
              <a:spcAft>
                <a:spcPts val="0"/>
              </a:spcAft>
              <a:buSzPts val="4100"/>
              <a:buChar char="–"/>
            </a:pPr>
            <a:r>
              <a:rPr lang="en-US" sz="4100"/>
              <a:t>Before a bill reaches the Governor’s desk</a:t>
            </a:r>
            <a:endParaRPr b="1" sz="5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pic>
        <p:nvPicPr>
          <p:cNvPr id="172" name="Google Shape;172;g25f8d7312bc_0_219"/>
          <p:cNvPicPr preferRelativeResize="0"/>
          <p:nvPr/>
        </p:nvPicPr>
        <p:blipFill rotWithShape="1">
          <a:blip r:embed="rId3">
            <a:alphaModFix/>
          </a:blip>
          <a:srcRect b="0" l="0" r="0" t="8716"/>
          <a:stretch/>
        </p:blipFill>
        <p:spPr>
          <a:xfrm>
            <a:off x="0" y="41401"/>
            <a:ext cx="14218920" cy="1040180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g25f8d7312bc_0_214"/>
          <p:cNvSpPr txBox="1"/>
          <p:nvPr>
            <p:ph type="title"/>
          </p:nvPr>
        </p:nvSpPr>
        <p:spPr>
          <a:xfrm>
            <a:off x="7754109" y="502638"/>
            <a:ext cx="11512262"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Thank You!</a:t>
            </a:r>
            <a:endParaRPr sz="6900"/>
          </a:p>
        </p:txBody>
      </p:sp>
      <p:sp>
        <p:nvSpPr>
          <p:cNvPr id="178" name="Google Shape;178;g25f8d7312bc_0_214"/>
          <p:cNvSpPr txBox="1"/>
          <p:nvPr>
            <p:ph idx="1" type="body"/>
          </p:nvPr>
        </p:nvSpPr>
        <p:spPr>
          <a:xfrm>
            <a:off x="7754113" y="2136200"/>
            <a:ext cx="11512262" cy="7036800"/>
          </a:xfrm>
          <a:prstGeom prst="rect">
            <a:avLst/>
          </a:prstGeom>
          <a:noFill/>
          <a:ln>
            <a:noFill/>
          </a:ln>
        </p:spPr>
        <p:txBody>
          <a:bodyPr anchorCtr="0" anchor="t" bIns="75350" lIns="75350" spcFirstLastPara="1" rIns="75350" wrap="square" tIns="75350">
            <a:noAutofit/>
          </a:bodyPr>
          <a:lstStyle/>
          <a:p>
            <a:pPr indent="-660400" lvl="0" marL="749300" rtl="0" algn="l">
              <a:lnSpc>
                <a:spcPct val="100000"/>
              </a:lnSpc>
              <a:spcBef>
                <a:spcPts val="2000"/>
              </a:spcBef>
              <a:spcAft>
                <a:spcPts val="0"/>
              </a:spcAft>
              <a:buSzPts val="4600"/>
              <a:buChar char="▪"/>
            </a:pPr>
            <a:r>
              <a:rPr b="1" lang="en-US" sz="4100"/>
              <a:t>Sr. Delegate: Name</a:t>
            </a:r>
            <a:endParaRPr/>
          </a:p>
          <a:p>
            <a:pPr indent="-520700" lvl="1" marL="914400" rtl="0" algn="l">
              <a:lnSpc>
                <a:spcPct val="100000"/>
              </a:lnSpc>
              <a:spcBef>
                <a:spcPts val="2000"/>
              </a:spcBef>
              <a:spcAft>
                <a:spcPts val="0"/>
              </a:spcAft>
              <a:buSzPts val="4600"/>
              <a:buChar char="–"/>
            </a:pPr>
            <a:r>
              <a:rPr lang="en-US" sz="3600"/>
              <a:t>Email: your@email.com | Phone: ###-###-####</a:t>
            </a:r>
            <a:endParaRPr/>
          </a:p>
          <a:p>
            <a:pPr indent="0" lvl="1" marL="393700" rtl="0" algn="l">
              <a:lnSpc>
                <a:spcPct val="100000"/>
              </a:lnSpc>
              <a:spcBef>
                <a:spcPts val="2000"/>
              </a:spcBef>
              <a:spcAft>
                <a:spcPts val="0"/>
              </a:spcAft>
              <a:buSzPts val="4600"/>
              <a:buNone/>
            </a:pPr>
            <a:r>
              <a:t/>
            </a:r>
            <a:endParaRPr sz="3600"/>
          </a:p>
          <a:p>
            <a:pPr indent="-660400" lvl="0" marL="749300" rtl="0" algn="l">
              <a:lnSpc>
                <a:spcPct val="100000"/>
              </a:lnSpc>
              <a:spcBef>
                <a:spcPts val="2000"/>
              </a:spcBef>
              <a:spcAft>
                <a:spcPts val="0"/>
              </a:spcAft>
              <a:buSzPts val="4600"/>
              <a:buChar char="▪"/>
            </a:pPr>
            <a:r>
              <a:rPr b="1" lang="en-US" sz="4100"/>
              <a:t>Jr. Delegate: Name</a:t>
            </a:r>
            <a:endParaRPr/>
          </a:p>
          <a:p>
            <a:pPr indent="-520700" lvl="1" marL="914400" rtl="0" algn="l">
              <a:lnSpc>
                <a:spcPct val="100000"/>
              </a:lnSpc>
              <a:spcBef>
                <a:spcPts val="2000"/>
              </a:spcBef>
              <a:spcAft>
                <a:spcPts val="0"/>
              </a:spcAft>
              <a:buSzPts val="4600"/>
              <a:buChar char="–"/>
            </a:pPr>
            <a:r>
              <a:rPr lang="en-US" sz="3600"/>
              <a:t>Email: your@email.com | Phone: ###-###-####</a:t>
            </a:r>
            <a:endParaRPr/>
          </a:p>
          <a:p>
            <a:pPr indent="0" lvl="0" marL="88900" rtl="0" algn="l">
              <a:lnSpc>
                <a:spcPct val="100000"/>
              </a:lnSpc>
              <a:spcBef>
                <a:spcPts val="2000"/>
              </a:spcBef>
              <a:spcAft>
                <a:spcPts val="0"/>
              </a:spcAft>
              <a:buSzPts val="4600"/>
              <a:buNone/>
            </a:pPr>
            <a:r>
              <a:t/>
            </a:r>
            <a:endParaRPr b="1" sz="4100"/>
          </a:p>
        </p:txBody>
      </p:sp>
      <p:pic>
        <p:nvPicPr>
          <p:cNvPr id="179" name="Google Shape;179;g25f8d7312bc_0_214"/>
          <p:cNvPicPr preferRelativeResize="0"/>
          <p:nvPr/>
        </p:nvPicPr>
        <p:blipFill rotWithShape="1">
          <a:blip r:embed="rId3">
            <a:alphaModFix/>
          </a:blip>
          <a:srcRect b="0" l="0" r="52436" t="0"/>
          <a:stretch/>
        </p:blipFill>
        <p:spPr>
          <a:xfrm>
            <a:off x="0" y="15590"/>
            <a:ext cx="7443216" cy="1043742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g239dfb0a1df_0_38"/>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Public Policy Defined</a:t>
            </a:r>
            <a:endParaRPr sz="6900"/>
          </a:p>
        </p:txBody>
      </p:sp>
      <p:sp>
        <p:nvSpPr>
          <p:cNvPr id="76" name="Google Shape;76;g239dfb0a1df_0_38"/>
          <p:cNvSpPr txBox="1"/>
          <p:nvPr>
            <p:ph idx="1" type="body"/>
          </p:nvPr>
        </p:nvSpPr>
        <p:spPr>
          <a:xfrm>
            <a:off x="837675" y="2136200"/>
            <a:ext cx="18428700" cy="7036800"/>
          </a:xfrm>
          <a:prstGeom prst="rect">
            <a:avLst/>
          </a:prstGeom>
          <a:noFill/>
          <a:ln>
            <a:noFill/>
          </a:ln>
        </p:spPr>
        <p:txBody>
          <a:bodyPr anchorCtr="0" anchor="t" bIns="75350" lIns="75350" spcFirstLastPara="1" rIns="75350" wrap="square" tIns="75350">
            <a:noAutofit/>
          </a:bodyPr>
          <a:lstStyle/>
          <a:p>
            <a:pPr indent="-488950" lvl="0" marL="457200" rtl="0" algn="l">
              <a:spcBef>
                <a:spcPts val="2000"/>
              </a:spcBef>
              <a:spcAft>
                <a:spcPts val="0"/>
              </a:spcAft>
              <a:buSzPts val="4100"/>
              <a:buChar char="▪"/>
            </a:pPr>
            <a:r>
              <a:rPr lang="en-US" sz="4100"/>
              <a:t>Local, state, and federal governments have established procedures for creating and modifying public policies, which include laws, regulations, and guiding principles.</a:t>
            </a:r>
            <a:endParaRPr sz="4100"/>
          </a:p>
          <a:p>
            <a:pPr indent="-488950" lvl="0" marL="457200" rtl="0" algn="l">
              <a:spcBef>
                <a:spcPts val="2000"/>
              </a:spcBef>
              <a:spcAft>
                <a:spcPts val="0"/>
              </a:spcAft>
              <a:buSzPts val="4100"/>
              <a:buChar char="▪"/>
            </a:pPr>
            <a:r>
              <a:rPr lang="en-US" sz="4100"/>
              <a:t>Public policy isn't just about legal mandates. It encompasses broader frameworks and guidelines that shape how governments address societal issues.</a:t>
            </a:r>
            <a:endParaRPr sz="4100"/>
          </a:p>
          <a:p>
            <a:pPr indent="-488950" lvl="0" marL="457200" rtl="0" algn="l">
              <a:spcBef>
                <a:spcPts val="2000"/>
              </a:spcBef>
              <a:spcAft>
                <a:spcPts val="0"/>
              </a:spcAft>
              <a:buSzPts val="4100"/>
              <a:buChar char="▪"/>
            </a:pPr>
            <a:r>
              <a:rPr lang="en-US" sz="4100"/>
              <a:t>Policies can be implemented at the local, state, or federal level, depending on the issue and its impact.</a:t>
            </a:r>
            <a:endParaRPr sz="4100"/>
          </a:p>
          <a:p>
            <a:pPr indent="-488950" lvl="0" marL="457200" rtl="0" algn="l">
              <a:spcBef>
                <a:spcPts val="2000"/>
              </a:spcBef>
              <a:spcAft>
                <a:spcPts val="0"/>
              </a:spcAft>
              <a:buSzPts val="4100"/>
              <a:buChar char="▪"/>
            </a:pPr>
            <a:r>
              <a:rPr lang="en-US" sz="4100"/>
              <a:t>While ultimately decided by government officials, public policy is often shaped by advocacy groups and citizen engagement at all levels.</a:t>
            </a:r>
            <a:endParaRPr sz="4100"/>
          </a:p>
          <a:p>
            <a:pPr indent="0" lvl="0" marL="0" rtl="0" algn="l">
              <a:spcBef>
                <a:spcPts val="2000"/>
              </a:spcBef>
              <a:spcAft>
                <a:spcPts val="0"/>
              </a:spcAft>
              <a:buNone/>
            </a:pPr>
            <a:r>
              <a:t/>
            </a:r>
            <a:endParaRPr sz="4100"/>
          </a:p>
          <a:p>
            <a:pPr indent="0" lvl="0" marL="457200" rtl="0" algn="l">
              <a:spcBef>
                <a:spcPts val="2000"/>
              </a:spcBef>
              <a:spcAft>
                <a:spcPts val="0"/>
              </a:spcAft>
              <a:buNone/>
            </a:pPr>
            <a:r>
              <a:t/>
            </a:r>
            <a:endParaRPr sz="4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g277bb5d2b6e_2_20"/>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SzPts val="3000"/>
              <a:buNone/>
            </a:pPr>
            <a:r>
              <a:rPr lang="en-US" sz="6900"/>
              <a:t>Enacted Legislation Defined</a:t>
            </a:r>
            <a:endParaRPr sz="6900"/>
          </a:p>
        </p:txBody>
      </p:sp>
      <p:sp>
        <p:nvSpPr>
          <p:cNvPr id="83" name="Google Shape;83;g277bb5d2b6e_2_20"/>
          <p:cNvSpPr/>
          <p:nvPr/>
        </p:nvSpPr>
        <p:spPr>
          <a:xfrm>
            <a:off x="3303749" y="3290589"/>
            <a:ext cx="807300" cy="84300"/>
          </a:xfrm>
          <a:prstGeom prst="roundRect">
            <a:avLst>
              <a:gd fmla="val 50000" name="adj"/>
            </a:avLst>
          </a:prstGeom>
          <a:solidFill>
            <a:srgbClr val="A72A1E"/>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84" name="Google Shape;84;g277bb5d2b6e_2_20"/>
          <p:cNvGrpSpPr/>
          <p:nvPr/>
        </p:nvGrpSpPr>
        <p:grpSpPr>
          <a:xfrm>
            <a:off x="693142" y="2597920"/>
            <a:ext cx="2992698" cy="4334595"/>
            <a:chOff x="519875" y="1948510"/>
            <a:chExt cx="1310403" cy="1897975"/>
          </a:xfrm>
        </p:grpSpPr>
        <p:sp>
          <p:nvSpPr>
            <p:cNvPr id="85" name="Google Shape;85;g277bb5d2b6e_2_20"/>
            <p:cNvSpPr/>
            <p:nvPr/>
          </p:nvSpPr>
          <p:spPr>
            <a:xfrm>
              <a:off x="877947" y="1948510"/>
              <a:ext cx="594300" cy="594300"/>
            </a:xfrm>
            <a:prstGeom prst="ellipse">
              <a:avLst/>
            </a:prstGeom>
            <a:noFill/>
            <a:ln cap="flat" cmpd="sng" w="38100">
              <a:solidFill>
                <a:srgbClr val="A72A1E"/>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000000"/>
                </a:solidFill>
                <a:latin typeface="Arial"/>
                <a:ea typeface="Arial"/>
                <a:cs typeface="Arial"/>
                <a:sym typeface="Arial"/>
              </a:endParaRPr>
            </a:p>
          </p:txBody>
        </p:sp>
        <p:sp>
          <p:nvSpPr>
            <p:cNvPr id="86" name="Google Shape;86;g277bb5d2b6e_2_20"/>
            <p:cNvSpPr txBox="1"/>
            <p:nvPr/>
          </p:nvSpPr>
          <p:spPr>
            <a:xfrm>
              <a:off x="956673" y="2022458"/>
              <a:ext cx="436800" cy="446400"/>
            </a:xfrm>
            <a:prstGeom prst="rect">
              <a:avLst/>
            </a:prstGeom>
            <a:noFill/>
            <a:ln>
              <a:noFill/>
            </a:ln>
          </p:spPr>
          <p:txBody>
            <a:bodyPr anchorCtr="0" anchor="t" bIns="121900" lIns="121900" spcFirstLastPara="1" rIns="121900" wrap="square" tIns="121900">
              <a:noAutofit/>
            </a:bodyPr>
            <a:lstStyle/>
            <a:p>
              <a:pPr indent="0" lvl="0" marL="0" marR="0" rtl="0" algn="ctr">
                <a:lnSpc>
                  <a:spcPct val="115000"/>
                </a:lnSpc>
                <a:spcBef>
                  <a:spcPts val="0"/>
                </a:spcBef>
                <a:spcAft>
                  <a:spcPts val="2100"/>
                </a:spcAft>
                <a:buClr>
                  <a:srgbClr val="000000"/>
                </a:buClr>
                <a:buSzPts val="4800"/>
                <a:buFont typeface="Arial"/>
                <a:buNone/>
              </a:pPr>
              <a:r>
                <a:rPr b="1" i="0" lang="en-US" sz="4800" u="none" cap="none" strike="noStrike">
                  <a:solidFill>
                    <a:srgbClr val="A72A1E"/>
                  </a:solidFill>
                  <a:latin typeface="Roboto"/>
                  <a:ea typeface="Roboto"/>
                  <a:cs typeface="Roboto"/>
                  <a:sym typeface="Roboto"/>
                </a:rPr>
                <a:t>💡</a:t>
              </a:r>
              <a:endParaRPr b="1" i="0" sz="4800" u="none" cap="none" strike="noStrike">
                <a:solidFill>
                  <a:srgbClr val="A72A1E"/>
                </a:solidFill>
                <a:latin typeface="Roboto"/>
                <a:ea typeface="Roboto"/>
                <a:cs typeface="Roboto"/>
                <a:sym typeface="Roboto"/>
              </a:endParaRPr>
            </a:p>
          </p:txBody>
        </p:sp>
        <p:sp>
          <p:nvSpPr>
            <p:cNvPr id="87" name="Google Shape;87;g277bb5d2b6e_2_20"/>
            <p:cNvSpPr txBox="1"/>
            <p:nvPr/>
          </p:nvSpPr>
          <p:spPr>
            <a:xfrm>
              <a:off x="519878" y="2652285"/>
              <a:ext cx="1310400" cy="446400"/>
            </a:xfrm>
            <a:prstGeom prst="rect">
              <a:avLst/>
            </a:prstGeom>
            <a:noFill/>
            <a:ln>
              <a:noFill/>
            </a:ln>
          </p:spPr>
          <p:txBody>
            <a:bodyPr anchorCtr="0" anchor="b" bIns="121900" lIns="121900" spcFirstLastPara="1" rIns="121900" wrap="square" tIns="121900">
              <a:noAutofit/>
            </a:bodyPr>
            <a:lstStyle/>
            <a:p>
              <a:pPr indent="0" lvl="0" marL="0" marR="0" rtl="0" algn="ctr">
                <a:lnSpc>
                  <a:spcPct val="115000"/>
                </a:lnSpc>
                <a:spcBef>
                  <a:spcPts val="0"/>
                </a:spcBef>
                <a:spcAft>
                  <a:spcPts val="0"/>
                </a:spcAft>
                <a:buClr>
                  <a:srgbClr val="000000"/>
                </a:buClr>
                <a:buSzPts val="2500"/>
                <a:buFont typeface="Arial"/>
                <a:buNone/>
              </a:pPr>
              <a:r>
                <a:rPr b="1" i="0" lang="en-US" sz="2500" u="none" cap="none" strike="noStrike">
                  <a:solidFill>
                    <a:srgbClr val="A72A1E"/>
                  </a:solidFill>
                  <a:latin typeface="Roboto"/>
                  <a:ea typeface="Roboto"/>
                  <a:cs typeface="Roboto"/>
                  <a:sym typeface="Roboto"/>
                </a:rPr>
                <a:t>Legislative Intent</a:t>
              </a:r>
              <a:endParaRPr b="1" i="0" sz="2500" u="none" cap="none" strike="noStrike">
                <a:solidFill>
                  <a:srgbClr val="A72A1E"/>
                </a:solidFill>
                <a:latin typeface="Roboto"/>
                <a:ea typeface="Roboto"/>
                <a:cs typeface="Roboto"/>
                <a:sym typeface="Roboto"/>
              </a:endParaRPr>
            </a:p>
          </p:txBody>
        </p:sp>
        <p:sp>
          <p:nvSpPr>
            <p:cNvPr id="88" name="Google Shape;88;g277bb5d2b6e_2_20"/>
            <p:cNvSpPr txBox="1"/>
            <p:nvPr/>
          </p:nvSpPr>
          <p:spPr>
            <a:xfrm>
              <a:off x="519875" y="3109085"/>
              <a:ext cx="1310400" cy="737400"/>
            </a:xfrm>
            <a:prstGeom prst="rect">
              <a:avLst/>
            </a:prstGeom>
            <a:noFill/>
            <a:ln>
              <a:noFill/>
            </a:ln>
          </p:spPr>
          <p:txBody>
            <a:bodyPr anchorCtr="0" anchor="t" bIns="121900" lIns="121900" spcFirstLastPara="1" rIns="121900" wrap="square" tIns="121900">
              <a:noAutofit/>
            </a:bodyPr>
            <a:lstStyle/>
            <a:p>
              <a:pPr indent="0" lvl="0" marL="0" marR="0" rtl="0" algn="ctr">
                <a:lnSpc>
                  <a:spcPct val="115000"/>
                </a:lnSpc>
                <a:spcBef>
                  <a:spcPts val="0"/>
                </a:spcBef>
                <a:spcAft>
                  <a:spcPts val="2100"/>
                </a:spcAft>
                <a:buClr>
                  <a:srgbClr val="000000"/>
                </a:buClr>
                <a:buSzPts val="2300"/>
                <a:buFont typeface="Arial"/>
                <a:buNone/>
              </a:pPr>
              <a:r>
                <a:rPr b="0" i="0" lang="en-US" sz="2300" u="none" cap="none" strike="noStrike">
                  <a:solidFill>
                    <a:srgbClr val="A72A1E"/>
                  </a:solidFill>
                  <a:latin typeface="Roboto"/>
                  <a:ea typeface="Roboto"/>
                  <a:cs typeface="Roboto"/>
                  <a:sym typeface="Roboto"/>
                </a:rPr>
                <a:t>Initial idea and goals set through the legislator, bill author(s), and sponsoring organizations.</a:t>
              </a:r>
              <a:endParaRPr b="0" i="0" sz="2300" u="none" cap="none" strike="noStrike">
                <a:solidFill>
                  <a:srgbClr val="A72A1E"/>
                </a:solidFill>
                <a:latin typeface="Roboto"/>
                <a:ea typeface="Roboto"/>
                <a:cs typeface="Roboto"/>
                <a:sym typeface="Roboto"/>
              </a:endParaRPr>
            </a:p>
          </p:txBody>
        </p:sp>
      </p:grpSp>
      <p:grpSp>
        <p:nvGrpSpPr>
          <p:cNvPr id="89" name="Google Shape;89;g277bb5d2b6e_2_20"/>
          <p:cNvGrpSpPr/>
          <p:nvPr/>
        </p:nvGrpSpPr>
        <p:grpSpPr>
          <a:xfrm>
            <a:off x="3728461" y="2597920"/>
            <a:ext cx="2992692" cy="4334595"/>
            <a:chOff x="1848940" y="1948510"/>
            <a:chExt cx="1310400" cy="1897975"/>
          </a:xfrm>
        </p:grpSpPr>
        <p:sp>
          <p:nvSpPr>
            <p:cNvPr id="90" name="Google Shape;90;g277bb5d2b6e_2_20"/>
            <p:cNvSpPr/>
            <p:nvPr/>
          </p:nvSpPr>
          <p:spPr>
            <a:xfrm>
              <a:off x="2206990" y="1948510"/>
              <a:ext cx="594300" cy="594300"/>
            </a:xfrm>
            <a:prstGeom prst="ellipse">
              <a:avLst/>
            </a:prstGeom>
            <a:noFill/>
            <a:ln cap="flat" cmpd="sng" w="38100">
              <a:solidFill>
                <a:srgbClr val="A72A1E"/>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000000"/>
                </a:solidFill>
                <a:latin typeface="Arial"/>
                <a:ea typeface="Arial"/>
                <a:cs typeface="Arial"/>
                <a:sym typeface="Arial"/>
              </a:endParaRPr>
            </a:p>
          </p:txBody>
        </p:sp>
        <p:sp>
          <p:nvSpPr>
            <p:cNvPr id="91" name="Google Shape;91;g277bb5d2b6e_2_20"/>
            <p:cNvSpPr txBox="1"/>
            <p:nvPr/>
          </p:nvSpPr>
          <p:spPr>
            <a:xfrm>
              <a:off x="1848940" y="2652285"/>
              <a:ext cx="1310400" cy="446400"/>
            </a:xfrm>
            <a:prstGeom prst="rect">
              <a:avLst/>
            </a:prstGeom>
            <a:noFill/>
            <a:ln>
              <a:noFill/>
            </a:ln>
          </p:spPr>
          <p:txBody>
            <a:bodyPr anchorCtr="0" anchor="b" bIns="121900" lIns="121900" spcFirstLastPara="1" rIns="121900" wrap="square" tIns="121900">
              <a:noAutofit/>
            </a:bodyPr>
            <a:lstStyle/>
            <a:p>
              <a:pPr indent="0" lvl="0" marL="0" marR="0" rtl="0" algn="ctr">
                <a:lnSpc>
                  <a:spcPct val="115000"/>
                </a:lnSpc>
                <a:spcBef>
                  <a:spcPts val="0"/>
                </a:spcBef>
                <a:spcAft>
                  <a:spcPts val="0"/>
                </a:spcAft>
                <a:buClr>
                  <a:srgbClr val="000000"/>
                </a:buClr>
                <a:buSzPts val="2500"/>
                <a:buFont typeface="Arial"/>
                <a:buNone/>
              </a:pPr>
              <a:r>
                <a:rPr b="1" i="0" lang="en-US" sz="2500" u="none" cap="none" strike="noStrike">
                  <a:solidFill>
                    <a:srgbClr val="A72A1E"/>
                  </a:solidFill>
                  <a:latin typeface="Roboto"/>
                  <a:ea typeface="Roboto"/>
                  <a:cs typeface="Roboto"/>
                  <a:sym typeface="Roboto"/>
                </a:rPr>
                <a:t>Written Law</a:t>
              </a:r>
              <a:endParaRPr b="1" i="0" sz="2500" u="none" cap="none" strike="noStrike">
                <a:solidFill>
                  <a:srgbClr val="A72A1E"/>
                </a:solidFill>
                <a:latin typeface="Roboto"/>
                <a:ea typeface="Roboto"/>
                <a:cs typeface="Roboto"/>
                <a:sym typeface="Roboto"/>
              </a:endParaRPr>
            </a:p>
          </p:txBody>
        </p:sp>
        <p:sp>
          <p:nvSpPr>
            <p:cNvPr id="92" name="Google Shape;92;g277bb5d2b6e_2_20"/>
            <p:cNvSpPr txBox="1"/>
            <p:nvPr/>
          </p:nvSpPr>
          <p:spPr>
            <a:xfrm>
              <a:off x="1848940" y="3109085"/>
              <a:ext cx="1310400" cy="737400"/>
            </a:xfrm>
            <a:prstGeom prst="rect">
              <a:avLst/>
            </a:prstGeom>
            <a:noFill/>
            <a:ln>
              <a:noFill/>
            </a:ln>
          </p:spPr>
          <p:txBody>
            <a:bodyPr anchorCtr="0" anchor="t" bIns="121900" lIns="121900" spcFirstLastPara="1" rIns="121900" wrap="square" tIns="121900">
              <a:noAutofit/>
            </a:bodyPr>
            <a:lstStyle/>
            <a:p>
              <a:pPr indent="0" lvl="0" marL="0" marR="0" rtl="0" algn="ctr">
                <a:lnSpc>
                  <a:spcPct val="115000"/>
                </a:lnSpc>
                <a:spcBef>
                  <a:spcPts val="0"/>
                </a:spcBef>
                <a:spcAft>
                  <a:spcPts val="0"/>
                </a:spcAft>
                <a:buClr>
                  <a:srgbClr val="000000"/>
                </a:buClr>
                <a:buSzPts val="2300"/>
                <a:buFont typeface="Arial"/>
                <a:buNone/>
              </a:pPr>
              <a:r>
                <a:rPr b="0" i="0" lang="en-US" sz="2300" u="none" cap="none" strike="noStrike">
                  <a:solidFill>
                    <a:srgbClr val="A72A1E"/>
                  </a:solidFill>
                  <a:latin typeface="Roboto"/>
                  <a:ea typeface="Roboto"/>
                  <a:cs typeface="Roboto"/>
                  <a:sym typeface="Roboto"/>
                </a:rPr>
                <a:t>The legally binding code of law as passed by the legislator and signed off by the Executive branch.</a:t>
              </a:r>
              <a:endParaRPr b="0" i="0" sz="2300" u="none" cap="none" strike="noStrike">
                <a:solidFill>
                  <a:srgbClr val="A72A1E"/>
                </a:solidFill>
                <a:latin typeface="Roboto"/>
                <a:ea typeface="Roboto"/>
                <a:cs typeface="Roboto"/>
                <a:sym typeface="Roboto"/>
              </a:endParaRPr>
            </a:p>
            <a:p>
              <a:pPr indent="0" lvl="0" marL="0" marR="0" rtl="0" algn="ctr">
                <a:lnSpc>
                  <a:spcPct val="115000"/>
                </a:lnSpc>
                <a:spcBef>
                  <a:spcPts val="2100"/>
                </a:spcBef>
                <a:spcAft>
                  <a:spcPts val="2100"/>
                </a:spcAft>
                <a:buClr>
                  <a:srgbClr val="000000"/>
                </a:buClr>
                <a:buSzPts val="2300"/>
                <a:buFont typeface="Arial"/>
                <a:buNone/>
              </a:pPr>
              <a:r>
                <a:t/>
              </a:r>
              <a:endParaRPr b="0" i="0" sz="2300" u="none" cap="none" strike="noStrike">
                <a:solidFill>
                  <a:srgbClr val="A72A1E"/>
                </a:solidFill>
                <a:latin typeface="Roboto"/>
                <a:ea typeface="Roboto"/>
                <a:cs typeface="Roboto"/>
                <a:sym typeface="Roboto"/>
              </a:endParaRPr>
            </a:p>
          </p:txBody>
        </p:sp>
        <p:sp>
          <p:nvSpPr>
            <p:cNvPr id="93" name="Google Shape;93;g277bb5d2b6e_2_20"/>
            <p:cNvSpPr txBox="1"/>
            <p:nvPr/>
          </p:nvSpPr>
          <p:spPr>
            <a:xfrm>
              <a:off x="2292057" y="2022457"/>
              <a:ext cx="436800" cy="446400"/>
            </a:xfrm>
            <a:prstGeom prst="rect">
              <a:avLst/>
            </a:prstGeom>
            <a:noFill/>
            <a:ln>
              <a:noFill/>
            </a:ln>
          </p:spPr>
          <p:txBody>
            <a:bodyPr anchorCtr="0" anchor="t" bIns="121900" lIns="121900" spcFirstLastPara="1" rIns="121900" wrap="square" tIns="121900">
              <a:noAutofit/>
            </a:bodyPr>
            <a:lstStyle/>
            <a:p>
              <a:pPr indent="0" lvl="0" marL="0" marR="0" rtl="0" algn="ctr">
                <a:lnSpc>
                  <a:spcPct val="115000"/>
                </a:lnSpc>
                <a:spcBef>
                  <a:spcPts val="0"/>
                </a:spcBef>
                <a:spcAft>
                  <a:spcPts val="2100"/>
                </a:spcAft>
                <a:buClr>
                  <a:srgbClr val="000000"/>
                </a:buClr>
                <a:buSzPts val="4700"/>
                <a:buFont typeface="Arial"/>
                <a:buNone/>
              </a:pPr>
              <a:r>
                <a:rPr b="1" i="0" lang="en-US" sz="4700" u="none" cap="none" strike="noStrike">
                  <a:solidFill>
                    <a:srgbClr val="A72A1E"/>
                  </a:solidFill>
                  <a:latin typeface="Roboto"/>
                  <a:ea typeface="Roboto"/>
                  <a:cs typeface="Roboto"/>
                  <a:sym typeface="Roboto"/>
                </a:rPr>
                <a:t>🧾</a:t>
              </a:r>
              <a:endParaRPr b="1" i="0" sz="4700" u="none" cap="none" strike="noStrike">
                <a:solidFill>
                  <a:srgbClr val="A72A1E"/>
                </a:solidFill>
                <a:latin typeface="Roboto"/>
                <a:ea typeface="Roboto"/>
                <a:cs typeface="Roboto"/>
                <a:sym typeface="Roboto"/>
              </a:endParaRPr>
            </a:p>
          </p:txBody>
        </p:sp>
      </p:grpSp>
      <p:grpSp>
        <p:nvGrpSpPr>
          <p:cNvPr id="94" name="Google Shape;94;g277bb5d2b6e_2_20"/>
          <p:cNvGrpSpPr/>
          <p:nvPr/>
        </p:nvGrpSpPr>
        <p:grpSpPr>
          <a:xfrm>
            <a:off x="6763846" y="2597920"/>
            <a:ext cx="3105743" cy="4334593"/>
            <a:chOff x="3178034" y="1948510"/>
            <a:chExt cx="1359902" cy="1897974"/>
          </a:xfrm>
        </p:grpSpPr>
        <p:sp>
          <p:nvSpPr>
            <p:cNvPr id="95" name="Google Shape;95;g277bb5d2b6e_2_20"/>
            <p:cNvSpPr/>
            <p:nvPr/>
          </p:nvSpPr>
          <p:spPr>
            <a:xfrm>
              <a:off x="3560827" y="1948510"/>
              <a:ext cx="594300" cy="594300"/>
            </a:xfrm>
            <a:prstGeom prst="ellipse">
              <a:avLst/>
            </a:prstGeom>
            <a:noFill/>
            <a:ln cap="flat" cmpd="sng" w="38100">
              <a:solidFill>
                <a:srgbClr val="858585"/>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000000"/>
                </a:solidFill>
                <a:latin typeface="Arial"/>
                <a:ea typeface="Arial"/>
                <a:cs typeface="Arial"/>
                <a:sym typeface="Arial"/>
              </a:endParaRPr>
            </a:p>
          </p:txBody>
        </p:sp>
        <p:sp>
          <p:nvSpPr>
            <p:cNvPr id="96" name="Google Shape;96;g277bb5d2b6e_2_20"/>
            <p:cNvSpPr txBox="1"/>
            <p:nvPr/>
          </p:nvSpPr>
          <p:spPr>
            <a:xfrm>
              <a:off x="3178034" y="2652285"/>
              <a:ext cx="1359900" cy="446400"/>
            </a:xfrm>
            <a:prstGeom prst="rect">
              <a:avLst/>
            </a:prstGeom>
            <a:noFill/>
            <a:ln>
              <a:noFill/>
            </a:ln>
          </p:spPr>
          <p:txBody>
            <a:bodyPr anchorCtr="0" anchor="b" bIns="121900" lIns="121900" spcFirstLastPara="1" rIns="121900" wrap="square" tIns="121900">
              <a:noAutofit/>
            </a:bodyPr>
            <a:lstStyle/>
            <a:p>
              <a:pPr indent="0" lvl="0" marL="0" marR="0" rtl="0" algn="ctr">
                <a:lnSpc>
                  <a:spcPct val="115000"/>
                </a:lnSpc>
                <a:spcBef>
                  <a:spcPts val="0"/>
                </a:spcBef>
                <a:spcAft>
                  <a:spcPts val="0"/>
                </a:spcAft>
                <a:buClr>
                  <a:srgbClr val="000000"/>
                </a:buClr>
                <a:buSzPts val="2500"/>
                <a:buFont typeface="Arial"/>
                <a:buNone/>
              </a:pPr>
              <a:r>
                <a:rPr b="1" i="0" lang="en-US" sz="2500" u="none" cap="none" strike="noStrike">
                  <a:solidFill>
                    <a:srgbClr val="858585"/>
                  </a:solidFill>
                  <a:latin typeface="Roboto"/>
                  <a:ea typeface="Roboto"/>
                  <a:cs typeface="Roboto"/>
                  <a:sym typeface="Roboto"/>
                </a:rPr>
                <a:t>Interpretation</a:t>
              </a:r>
              <a:endParaRPr b="1" i="0" sz="2500" u="none" cap="none" strike="noStrike">
                <a:solidFill>
                  <a:srgbClr val="858585"/>
                </a:solidFill>
                <a:latin typeface="Roboto"/>
                <a:ea typeface="Roboto"/>
                <a:cs typeface="Roboto"/>
                <a:sym typeface="Roboto"/>
              </a:endParaRPr>
            </a:p>
          </p:txBody>
        </p:sp>
        <p:sp>
          <p:nvSpPr>
            <p:cNvPr id="97" name="Google Shape;97;g277bb5d2b6e_2_20"/>
            <p:cNvSpPr txBox="1"/>
            <p:nvPr/>
          </p:nvSpPr>
          <p:spPr>
            <a:xfrm>
              <a:off x="3178036" y="3109084"/>
              <a:ext cx="1359900" cy="737400"/>
            </a:xfrm>
            <a:prstGeom prst="rect">
              <a:avLst/>
            </a:prstGeom>
            <a:noFill/>
            <a:ln>
              <a:noFill/>
            </a:ln>
          </p:spPr>
          <p:txBody>
            <a:bodyPr anchorCtr="0" anchor="t" bIns="121900" lIns="121900" spcFirstLastPara="1" rIns="121900" wrap="square" tIns="121900">
              <a:noAutofit/>
            </a:bodyPr>
            <a:lstStyle/>
            <a:p>
              <a:pPr indent="0" lvl="0" marL="0" marR="0" rtl="0" algn="ctr">
                <a:lnSpc>
                  <a:spcPct val="115000"/>
                </a:lnSpc>
                <a:spcBef>
                  <a:spcPts val="0"/>
                </a:spcBef>
                <a:spcAft>
                  <a:spcPts val="2100"/>
                </a:spcAft>
                <a:buClr>
                  <a:srgbClr val="000000"/>
                </a:buClr>
                <a:buSzPts val="2300"/>
                <a:buFont typeface="Arial"/>
                <a:buNone/>
              </a:pPr>
              <a:r>
                <a:rPr b="0" i="0" lang="en-US" sz="2300" u="none" cap="none" strike="noStrike">
                  <a:solidFill>
                    <a:srgbClr val="858585"/>
                  </a:solidFill>
                  <a:latin typeface="Roboto"/>
                  <a:ea typeface="Roboto"/>
                  <a:cs typeface="Roboto"/>
                  <a:sym typeface="Roboto"/>
                </a:rPr>
                <a:t>How the written law is interpreted may impact it’s execution and any legal actions that follow. Judicial courts may establish changes to the written law based on court proceedings.</a:t>
              </a:r>
              <a:endParaRPr b="0" i="0" sz="2300" u="none" cap="none" strike="noStrike">
                <a:solidFill>
                  <a:srgbClr val="858585"/>
                </a:solidFill>
                <a:latin typeface="Roboto"/>
                <a:ea typeface="Roboto"/>
                <a:cs typeface="Roboto"/>
                <a:sym typeface="Roboto"/>
              </a:endParaRPr>
            </a:p>
          </p:txBody>
        </p:sp>
        <p:sp>
          <p:nvSpPr>
            <p:cNvPr id="98" name="Google Shape;98;g277bb5d2b6e_2_20"/>
            <p:cNvSpPr txBox="1"/>
            <p:nvPr/>
          </p:nvSpPr>
          <p:spPr>
            <a:xfrm>
              <a:off x="3640002" y="2022458"/>
              <a:ext cx="436800" cy="446400"/>
            </a:xfrm>
            <a:prstGeom prst="rect">
              <a:avLst/>
            </a:prstGeom>
            <a:noFill/>
            <a:ln>
              <a:noFill/>
            </a:ln>
          </p:spPr>
          <p:txBody>
            <a:bodyPr anchorCtr="0" anchor="t" bIns="121900" lIns="121900" spcFirstLastPara="1" rIns="121900" wrap="square" tIns="121900">
              <a:noAutofit/>
            </a:bodyPr>
            <a:lstStyle/>
            <a:p>
              <a:pPr indent="0" lvl="0" marL="0" marR="0" rtl="0" algn="ctr">
                <a:lnSpc>
                  <a:spcPct val="115000"/>
                </a:lnSpc>
                <a:spcBef>
                  <a:spcPts val="0"/>
                </a:spcBef>
                <a:spcAft>
                  <a:spcPts val="2100"/>
                </a:spcAft>
                <a:buClr>
                  <a:srgbClr val="000000"/>
                </a:buClr>
                <a:buSzPts val="4800"/>
                <a:buFont typeface="Arial"/>
                <a:buNone/>
              </a:pPr>
              <a:r>
                <a:rPr b="0" i="0" lang="en-US" sz="4800" u="none" cap="none" strike="noStrike">
                  <a:solidFill>
                    <a:srgbClr val="202124"/>
                  </a:solidFill>
                  <a:highlight>
                    <a:srgbClr val="FFFFFF"/>
                  </a:highlight>
                  <a:latin typeface="Roboto"/>
                  <a:ea typeface="Roboto"/>
                  <a:cs typeface="Roboto"/>
                  <a:sym typeface="Roboto"/>
                </a:rPr>
                <a:t>⚖️</a:t>
              </a:r>
              <a:endParaRPr b="1" i="0" sz="6800" u="none" cap="none" strike="noStrike">
                <a:solidFill>
                  <a:srgbClr val="858585"/>
                </a:solidFill>
                <a:latin typeface="Roboto"/>
                <a:ea typeface="Roboto"/>
                <a:cs typeface="Roboto"/>
                <a:sym typeface="Roboto"/>
              </a:endParaRPr>
            </a:p>
          </p:txBody>
        </p:sp>
      </p:grpSp>
      <p:grpSp>
        <p:nvGrpSpPr>
          <p:cNvPr id="99" name="Google Shape;99;g277bb5d2b6e_2_20"/>
          <p:cNvGrpSpPr/>
          <p:nvPr/>
        </p:nvGrpSpPr>
        <p:grpSpPr>
          <a:xfrm>
            <a:off x="9928000" y="2597920"/>
            <a:ext cx="2992697" cy="4334595"/>
            <a:chOff x="4557650" y="1948510"/>
            <a:chExt cx="1310403" cy="1897975"/>
          </a:xfrm>
        </p:grpSpPr>
        <p:sp>
          <p:nvSpPr>
            <p:cNvPr id="100" name="Google Shape;100;g277bb5d2b6e_2_20"/>
            <p:cNvSpPr/>
            <p:nvPr/>
          </p:nvSpPr>
          <p:spPr>
            <a:xfrm>
              <a:off x="4915703" y="1948510"/>
              <a:ext cx="594300" cy="594300"/>
            </a:xfrm>
            <a:prstGeom prst="ellipse">
              <a:avLst/>
            </a:prstGeom>
            <a:noFill/>
            <a:ln cap="flat" cmpd="sng" w="38100">
              <a:solidFill>
                <a:srgbClr val="858585"/>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000000"/>
                </a:solidFill>
                <a:latin typeface="Arial"/>
                <a:ea typeface="Arial"/>
                <a:cs typeface="Arial"/>
                <a:sym typeface="Arial"/>
              </a:endParaRPr>
            </a:p>
          </p:txBody>
        </p:sp>
        <p:sp>
          <p:nvSpPr>
            <p:cNvPr id="101" name="Google Shape;101;g277bb5d2b6e_2_20"/>
            <p:cNvSpPr txBox="1"/>
            <p:nvPr/>
          </p:nvSpPr>
          <p:spPr>
            <a:xfrm>
              <a:off x="4557650" y="2652285"/>
              <a:ext cx="1310400" cy="446400"/>
            </a:xfrm>
            <a:prstGeom prst="rect">
              <a:avLst/>
            </a:prstGeom>
            <a:noFill/>
            <a:ln>
              <a:noFill/>
            </a:ln>
          </p:spPr>
          <p:txBody>
            <a:bodyPr anchorCtr="0" anchor="b" bIns="121900" lIns="121900" spcFirstLastPara="1" rIns="121900" wrap="square" tIns="121900">
              <a:noAutofit/>
            </a:bodyPr>
            <a:lstStyle/>
            <a:p>
              <a:pPr indent="0" lvl="0" marL="0" marR="0" rtl="0" algn="ctr">
                <a:lnSpc>
                  <a:spcPct val="115000"/>
                </a:lnSpc>
                <a:spcBef>
                  <a:spcPts val="0"/>
                </a:spcBef>
                <a:spcAft>
                  <a:spcPts val="0"/>
                </a:spcAft>
                <a:buClr>
                  <a:srgbClr val="000000"/>
                </a:buClr>
                <a:buSzPts val="2500"/>
                <a:buFont typeface="Arial"/>
                <a:buNone/>
              </a:pPr>
              <a:r>
                <a:rPr b="1" i="0" lang="en-US" sz="2500" u="none" cap="none" strike="noStrike">
                  <a:solidFill>
                    <a:srgbClr val="858585"/>
                  </a:solidFill>
                  <a:latin typeface="Roboto"/>
                  <a:ea typeface="Roboto"/>
                  <a:cs typeface="Roboto"/>
                  <a:sym typeface="Roboto"/>
                </a:rPr>
                <a:t>Execution</a:t>
              </a:r>
              <a:endParaRPr b="1" i="0" sz="2500" u="none" cap="none" strike="noStrike">
                <a:solidFill>
                  <a:srgbClr val="858585"/>
                </a:solidFill>
                <a:latin typeface="Roboto"/>
                <a:ea typeface="Roboto"/>
                <a:cs typeface="Roboto"/>
                <a:sym typeface="Roboto"/>
              </a:endParaRPr>
            </a:p>
          </p:txBody>
        </p:sp>
        <p:sp>
          <p:nvSpPr>
            <p:cNvPr id="102" name="Google Shape;102;g277bb5d2b6e_2_20"/>
            <p:cNvSpPr txBox="1"/>
            <p:nvPr/>
          </p:nvSpPr>
          <p:spPr>
            <a:xfrm>
              <a:off x="4557653" y="3109085"/>
              <a:ext cx="1310400" cy="737400"/>
            </a:xfrm>
            <a:prstGeom prst="rect">
              <a:avLst/>
            </a:prstGeom>
            <a:noFill/>
            <a:ln>
              <a:noFill/>
            </a:ln>
          </p:spPr>
          <p:txBody>
            <a:bodyPr anchorCtr="0" anchor="t" bIns="121900" lIns="121900" spcFirstLastPara="1" rIns="121900" wrap="square" tIns="121900">
              <a:noAutofit/>
            </a:bodyPr>
            <a:lstStyle/>
            <a:p>
              <a:pPr indent="0" lvl="0" marL="0" marR="0" rtl="0" algn="ctr">
                <a:lnSpc>
                  <a:spcPct val="115000"/>
                </a:lnSpc>
                <a:spcBef>
                  <a:spcPts val="0"/>
                </a:spcBef>
                <a:spcAft>
                  <a:spcPts val="2100"/>
                </a:spcAft>
                <a:buClr>
                  <a:srgbClr val="000000"/>
                </a:buClr>
                <a:buSzPts val="2300"/>
                <a:buFont typeface="Arial"/>
                <a:buNone/>
              </a:pPr>
              <a:r>
                <a:rPr b="0" i="0" lang="en-US" sz="2300" u="none" cap="none" strike="noStrike">
                  <a:solidFill>
                    <a:srgbClr val="858585"/>
                  </a:solidFill>
                  <a:latin typeface="Roboto"/>
                  <a:ea typeface="Roboto"/>
                  <a:cs typeface="Roboto"/>
                  <a:sym typeface="Roboto"/>
                </a:rPr>
                <a:t>A named responsible party or governing body required to enact and rollout the changes. Timelines for execution may be dependent on public awareness and enforcement standards.</a:t>
              </a:r>
              <a:endParaRPr b="0" i="0" sz="2300" u="none" cap="none" strike="noStrike">
                <a:solidFill>
                  <a:srgbClr val="858585"/>
                </a:solidFill>
                <a:latin typeface="Roboto"/>
                <a:ea typeface="Roboto"/>
                <a:cs typeface="Roboto"/>
                <a:sym typeface="Roboto"/>
              </a:endParaRPr>
            </a:p>
          </p:txBody>
        </p:sp>
        <p:sp>
          <p:nvSpPr>
            <p:cNvPr id="103" name="Google Shape;103;g277bb5d2b6e_2_20"/>
            <p:cNvSpPr txBox="1"/>
            <p:nvPr/>
          </p:nvSpPr>
          <p:spPr>
            <a:xfrm>
              <a:off x="4988801" y="2022462"/>
              <a:ext cx="436800" cy="446400"/>
            </a:xfrm>
            <a:prstGeom prst="rect">
              <a:avLst/>
            </a:prstGeom>
            <a:noFill/>
            <a:ln>
              <a:noFill/>
            </a:ln>
          </p:spPr>
          <p:txBody>
            <a:bodyPr anchorCtr="0" anchor="t" bIns="121900" lIns="121900" spcFirstLastPara="1" rIns="121900" wrap="square" tIns="121900">
              <a:noAutofit/>
            </a:bodyPr>
            <a:lstStyle/>
            <a:p>
              <a:pPr indent="0" lvl="0" marL="0" marR="0" rtl="0" algn="ctr">
                <a:lnSpc>
                  <a:spcPct val="115000"/>
                </a:lnSpc>
                <a:spcBef>
                  <a:spcPts val="0"/>
                </a:spcBef>
                <a:spcAft>
                  <a:spcPts val="2100"/>
                </a:spcAft>
                <a:buClr>
                  <a:srgbClr val="000000"/>
                </a:buClr>
                <a:buSzPts val="4800"/>
                <a:buFont typeface="Arial"/>
                <a:buNone/>
              </a:pPr>
              <a:r>
                <a:rPr b="0" i="0" lang="en-US" sz="4800" u="none" cap="none" strike="noStrike">
                  <a:solidFill>
                    <a:srgbClr val="000000"/>
                  </a:solidFill>
                  <a:highlight>
                    <a:srgbClr val="FFFFFF"/>
                  </a:highlight>
                  <a:latin typeface="Arial"/>
                  <a:ea typeface="Arial"/>
                  <a:cs typeface="Arial"/>
                  <a:sym typeface="Arial"/>
                </a:rPr>
                <a:t>🏛️</a:t>
              </a:r>
              <a:endParaRPr b="1" i="0" sz="4500" u="none" cap="none" strike="noStrike">
                <a:solidFill>
                  <a:srgbClr val="858585"/>
                </a:solidFill>
                <a:highlight>
                  <a:srgbClr val="FFFFFF"/>
                </a:highlight>
                <a:latin typeface="Roboto"/>
                <a:ea typeface="Roboto"/>
                <a:cs typeface="Roboto"/>
                <a:sym typeface="Roboto"/>
              </a:endParaRPr>
            </a:p>
          </p:txBody>
        </p:sp>
      </p:grpSp>
      <p:grpSp>
        <p:nvGrpSpPr>
          <p:cNvPr id="104" name="Google Shape;104;g277bb5d2b6e_2_20"/>
          <p:cNvGrpSpPr/>
          <p:nvPr/>
        </p:nvGrpSpPr>
        <p:grpSpPr>
          <a:xfrm>
            <a:off x="12952410" y="2597920"/>
            <a:ext cx="3105754" cy="4334595"/>
            <a:chOff x="5887800" y="1948510"/>
            <a:chExt cx="1359906" cy="1897975"/>
          </a:xfrm>
        </p:grpSpPr>
        <p:sp>
          <p:nvSpPr>
            <p:cNvPr id="105" name="Google Shape;105;g277bb5d2b6e_2_20"/>
            <p:cNvSpPr/>
            <p:nvPr/>
          </p:nvSpPr>
          <p:spPr>
            <a:xfrm>
              <a:off x="6270606" y="1948510"/>
              <a:ext cx="594300" cy="594300"/>
            </a:xfrm>
            <a:prstGeom prst="ellipse">
              <a:avLst/>
            </a:prstGeom>
            <a:noFill/>
            <a:ln cap="flat" cmpd="sng" w="38100">
              <a:solidFill>
                <a:srgbClr val="858585"/>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000000"/>
                </a:solidFill>
                <a:latin typeface="Arial"/>
                <a:ea typeface="Arial"/>
                <a:cs typeface="Arial"/>
                <a:sym typeface="Arial"/>
              </a:endParaRPr>
            </a:p>
          </p:txBody>
        </p:sp>
        <p:sp>
          <p:nvSpPr>
            <p:cNvPr id="106" name="Google Shape;106;g277bb5d2b6e_2_20"/>
            <p:cNvSpPr txBox="1"/>
            <p:nvPr/>
          </p:nvSpPr>
          <p:spPr>
            <a:xfrm>
              <a:off x="5887800" y="2652285"/>
              <a:ext cx="1359900" cy="446400"/>
            </a:xfrm>
            <a:prstGeom prst="rect">
              <a:avLst/>
            </a:prstGeom>
            <a:noFill/>
            <a:ln>
              <a:noFill/>
            </a:ln>
          </p:spPr>
          <p:txBody>
            <a:bodyPr anchorCtr="0" anchor="b" bIns="121900" lIns="121900" spcFirstLastPara="1" rIns="121900" wrap="square" tIns="121900">
              <a:noAutofit/>
            </a:bodyPr>
            <a:lstStyle/>
            <a:p>
              <a:pPr indent="0" lvl="0" marL="0" marR="0" rtl="0" algn="ctr">
                <a:lnSpc>
                  <a:spcPct val="115000"/>
                </a:lnSpc>
                <a:spcBef>
                  <a:spcPts val="0"/>
                </a:spcBef>
                <a:spcAft>
                  <a:spcPts val="0"/>
                </a:spcAft>
                <a:buClr>
                  <a:srgbClr val="000000"/>
                </a:buClr>
                <a:buSzPts val="2500"/>
                <a:buFont typeface="Arial"/>
                <a:buNone/>
              </a:pPr>
              <a:r>
                <a:rPr b="1" i="0" lang="en-US" sz="2500" u="none" cap="none" strike="noStrike">
                  <a:solidFill>
                    <a:srgbClr val="858585"/>
                  </a:solidFill>
                  <a:latin typeface="Roboto"/>
                  <a:ea typeface="Roboto"/>
                  <a:cs typeface="Roboto"/>
                  <a:sym typeface="Roboto"/>
                </a:rPr>
                <a:t>Enforcement</a:t>
              </a:r>
              <a:endParaRPr b="1" i="0" sz="2500" u="none" cap="none" strike="noStrike">
                <a:solidFill>
                  <a:srgbClr val="858585"/>
                </a:solidFill>
                <a:latin typeface="Roboto"/>
                <a:ea typeface="Roboto"/>
                <a:cs typeface="Roboto"/>
                <a:sym typeface="Roboto"/>
              </a:endParaRPr>
            </a:p>
          </p:txBody>
        </p:sp>
        <p:sp>
          <p:nvSpPr>
            <p:cNvPr id="107" name="Google Shape;107;g277bb5d2b6e_2_20"/>
            <p:cNvSpPr txBox="1"/>
            <p:nvPr/>
          </p:nvSpPr>
          <p:spPr>
            <a:xfrm>
              <a:off x="5887806" y="3109085"/>
              <a:ext cx="1359900" cy="737400"/>
            </a:xfrm>
            <a:prstGeom prst="rect">
              <a:avLst/>
            </a:prstGeom>
            <a:noFill/>
            <a:ln>
              <a:noFill/>
            </a:ln>
          </p:spPr>
          <p:txBody>
            <a:bodyPr anchorCtr="0" anchor="t" bIns="121900" lIns="121900" spcFirstLastPara="1" rIns="121900" wrap="square" tIns="121900">
              <a:noAutofit/>
            </a:bodyPr>
            <a:lstStyle/>
            <a:p>
              <a:pPr indent="0" lvl="0" marL="0" marR="0" rtl="0" algn="ctr">
                <a:lnSpc>
                  <a:spcPct val="115000"/>
                </a:lnSpc>
                <a:spcBef>
                  <a:spcPts val="0"/>
                </a:spcBef>
                <a:spcAft>
                  <a:spcPts val="2100"/>
                </a:spcAft>
                <a:buClr>
                  <a:srgbClr val="000000"/>
                </a:buClr>
                <a:buSzPts val="2300"/>
                <a:buFont typeface="Arial"/>
                <a:buNone/>
              </a:pPr>
              <a:r>
                <a:rPr b="0" i="0" lang="en-US" sz="2300" u="none" cap="none" strike="noStrike">
                  <a:solidFill>
                    <a:srgbClr val="858585"/>
                  </a:solidFill>
                  <a:latin typeface="Roboto"/>
                  <a:ea typeface="Roboto"/>
                  <a:cs typeface="Roboto"/>
                  <a:sym typeface="Roboto"/>
                </a:rPr>
                <a:t>A named governing body responsible for creating and conducting reporting procedures, investigation standards, and reasonable follow-up actions to ensure compliance.</a:t>
              </a:r>
              <a:endParaRPr b="0" i="0" sz="2300" u="none" cap="none" strike="noStrike">
                <a:solidFill>
                  <a:srgbClr val="858585"/>
                </a:solidFill>
                <a:latin typeface="Roboto"/>
                <a:ea typeface="Roboto"/>
                <a:cs typeface="Roboto"/>
                <a:sym typeface="Roboto"/>
              </a:endParaRPr>
            </a:p>
          </p:txBody>
        </p:sp>
        <p:sp>
          <p:nvSpPr>
            <p:cNvPr id="108" name="Google Shape;108;g277bb5d2b6e_2_20"/>
            <p:cNvSpPr txBox="1"/>
            <p:nvPr/>
          </p:nvSpPr>
          <p:spPr>
            <a:xfrm>
              <a:off x="6354973" y="2022461"/>
              <a:ext cx="436800" cy="446400"/>
            </a:xfrm>
            <a:prstGeom prst="rect">
              <a:avLst/>
            </a:prstGeom>
            <a:noFill/>
            <a:ln>
              <a:noFill/>
            </a:ln>
          </p:spPr>
          <p:txBody>
            <a:bodyPr anchorCtr="0" anchor="t" bIns="121900" lIns="121900" spcFirstLastPara="1" rIns="121900" wrap="square" tIns="121900">
              <a:noAutofit/>
            </a:bodyPr>
            <a:lstStyle/>
            <a:p>
              <a:pPr indent="0" lvl="0" marL="0" marR="0" rtl="0" algn="ctr">
                <a:lnSpc>
                  <a:spcPct val="115000"/>
                </a:lnSpc>
                <a:spcBef>
                  <a:spcPts val="0"/>
                </a:spcBef>
                <a:spcAft>
                  <a:spcPts val="2100"/>
                </a:spcAft>
                <a:buClr>
                  <a:srgbClr val="000000"/>
                </a:buClr>
                <a:buSzPts val="4800"/>
                <a:buFont typeface="Arial"/>
                <a:buNone/>
              </a:pPr>
              <a:r>
                <a:rPr b="1" i="0" lang="en-US" sz="4800" u="none" cap="none" strike="noStrike">
                  <a:solidFill>
                    <a:srgbClr val="858585"/>
                  </a:solidFill>
                  <a:latin typeface="Roboto"/>
                  <a:ea typeface="Roboto"/>
                  <a:cs typeface="Roboto"/>
                  <a:sym typeface="Roboto"/>
                </a:rPr>
                <a:t>👮</a:t>
              </a:r>
              <a:endParaRPr b="1" i="0" sz="4800" u="none" cap="none" strike="noStrike">
                <a:solidFill>
                  <a:srgbClr val="858585"/>
                </a:solidFill>
                <a:latin typeface="Roboto"/>
                <a:ea typeface="Roboto"/>
                <a:cs typeface="Roboto"/>
                <a:sym typeface="Roboto"/>
              </a:endParaRPr>
            </a:p>
          </p:txBody>
        </p:sp>
      </p:grpSp>
      <p:grpSp>
        <p:nvGrpSpPr>
          <p:cNvPr id="109" name="Google Shape;109;g277bb5d2b6e_2_20"/>
          <p:cNvGrpSpPr/>
          <p:nvPr/>
        </p:nvGrpSpPr>
        <p:grpSpPr>
          <a:xfrm>
            <a:off x="16095860" y="2597920"/>
            <a:ext cx="3105752" cy="4334595"/>
            <a:chOff x="7264213" y="1948510"/>
            <a:chExt cx="1359905" cy="1897975"/>
          </a:xfrm>
        </p:grpSpPr>
        <p:sp>
          <p:nvSpPr>
            <p:cNvPr id="110" name="Google Shape;110;g277bb5d2b6e_2_20"/>
            <p:cNvSpPr/>
            <p:nvPr/>
          </p:nvSpPr>
          <p:spPr>
            <a:xfrm>
              <a:off x="7647018" y="1948510"/>
              <a:ext cx="594300" cy="594300"/>
            </a:xfrm>
            <a:prstGeom prst="ellipse">
              <a:avLst/>
            </a:prstGeom>
            <a:noFill/>
            <a:ln cap="flat" cmpd="sng" w="38100">
              <a:solidFill>
                <a:srgbClr val="858585"/>
              </a:solidFill>
              <a:prstDash val="solid"/>
              <a:round/>
              <a:headEnd len="sm" w="sm" type="none"/>
              <a:tailEnd len="sm" w="sm" type="none"/>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000000"/>
                </a:solidFill>
                <a:latin typeface="Arial"/>
                <a:ea typeface="Arial"/>
                <a:cs typeface="Arial"/>
                <a:sym typeface="Arial"/>
              </a:endParaRPr>
            </a:p>
          </p:txBody>
        </p:sp>
        <p:sp>
          <p:nvSpPr>
            <p:cNvPr id="111" name="Google Shape;111;g277bb5d2b6e_2_20"/>
            <p:cNvSpPr txBox="1"/>
            <p:nvPr/>
          </p:nvSpPr>
          <p:spPr>
            <a:xfrm>
              <a:off x="7264213" y="2652285"/>
              <a:ext cx="1359900" cy="446400"/>
            </a:xfrm>
            <a:prstGeom prst="rect">
              <a:avLst/>
            </a:prstGeom>
            <a:noFill/>
            <a:ln>
              <a:noFill/>
            </a:ln>
          </p:spPr>
          <p:txBody>
            <a:bodyPr anchorCtr="0" anchor="b" bIns="121900" lIns="121900" spcFirstLastPara="1" rIns="121900" wrap="square" tIns="121900">
              <a:noAutofit/>
            </a:bodyPr>
            <a:lstStyle/>
            <a:p>
              <a:pPr indent="0" lvl="0" marL="0" marR="0" rtl="0" algn="ctr">
                <a:lnSpc>
                  <a:spcPct val="115000"/>
                </a:lnSpc>
                <a:spcBef>
                  <a:spcPts val="0"/>
                </a:spcBef>
                <a:spcAft>
                  <a:spcPts val="0"/>
                </a:spcAft>
                <a:buClr>
                  <a:srgbClr val="000000"/>
                </a:buClr>
                <a:buSzPts val="2500"/>
                <a:buFont typeface="Arial"/>
                <a:buNone/>
              </a:pPr>
              <a:r>
                <a:rPr b="1" i="0" lang="en-US" sz="2500" u="none" cap="none" strike="noStrike">
                  <a:solidFill>
                    <a:srgbClr val="858585"/>
                  </a:solidFill>
                  <a:latin typeface="Roboto"/>
                  <a:ea typeface="Roboto"/>
                  <a:cs typeface="Roboto"/>
                  <a:sym typeface="Roboto"/>
                </a:rPr>
                <a:t>Education</a:t>
              </a:r>
              <a:endParaRPr b="1" i="0" sz="2500" u="none" cap="none" strike="noStrike">
                <a:solidFill>
                  <a:srgbClr val="858585"/>
                </a:solidFill>
                <a:latin typeface="Roboto"/>
                <a:ea typeface="Roboto"/>
                <a:cs typeface="Roboto"/>
                <a:sym typeface="Roboto"/>
              </a:endParaRPr>
            </a:p>
          </p:txBody>
        </p:sp>
        <p:sp>
          <p:nvSpPr>
            <p:cNvPr id="112" name="Google Shape;112;g277bb5d2b6e_2_20"/>
            <p:cNvSpPr txBox="1"/>
            <p:nvPr/>
          </p:nvSpPr>
          <p:spPr>
            <a:xfrm>
              <a:off x="7264218" y="3109085"/>
              <a:ext cx="1359900" cy="737400"/>
            </a:xfrm>
            <a:prstGeom prst="rect">
              <a:avLst/>
            </a:prstGeom>
            <a:noFill/>
            <a:ln>
              <a:noFill/>
            </a:ln>
          </p:spPr>
          <p:txBody>
            <a:bodyPr anchorCtr="0" anchor="t" bIns="121900" lIns="121900" spcFirstLastPara="1" rIns="121900" wrap="square" tIns="121900">
              <a:noAutofit/>
            </a:bodyPr>
            <a:lstStyle/>
            <a:p>
              <a:pPr indent="0" lvl="0" marL="0" marR="0" rtl="0" algn="ctr">
                <a:lnSpc>
                  <a:spcPct val="115000"/>
                </a:lnSpc>
                <a:spcBef>
                  <a:spcPts val="0"/>
                </a:spcBef>
                <a:spcAft>
                  <a:spcPts val="2100"/>
                </a:spcAft>
                <a:buClr>
                  <a:srgbClr val="000000"/>
                </a:buClr>
                <a:buSzPts val="2300"/>
                <a:buFont typeface="Arial"/>
                <a:buNone/>
              </a:pPr>
              <a:r>
                <a:rPr b="0" i="0" lang="en-US" sz="2300" u="none" cap="none" strike="noStrike">
                  <a:solidFill>
                    <a:srgbClr val="858585"/>
                  </a:solidFill>
                  <a:latin typeface="Roboto"/>
                  <a:ea typeface="Roboto"/>
                  <a:cs typeface="Roboto"/>
                  <a:sym typeface="Roboto"/>
                </a:rPr>
                <a:t>Stakeholder advocacy groups engage and inform persons and organizations on their rights and understanding of the law.</a:t>
              </a:r>
              <a:endParaRPr b="0" i="0" sz="2300" u="none" cap="none" strike="noStrike">
                <a:solidFill>
                  <a:srgbClr val="858585"/>
                </a:solidFill>
                <a:latin typeface="Roboto"/>
                <a:ea typeface="Roboto"/>
                <a:cs typeface="Roboto"/>
                <a:sym typeface="Roboto"/>
              </a:endParaRPr>
            </a:p>
          </p:txBody>
        </p:sp>
        <p:sp>
          <p:nvSpPr>
            <p:cNvPr id="113" name="Google Shape;113;g277bb5d2b6e_2_20"/>
            <p:cNvSpPr txBox="1"/>
            <p:nvPr/>
          </p:nvSpPr>
          <p:spPr>
            <a:xfrm>
              <a:off x="7725764" y="2022461"/>
              <a:ext cx="436800" cy="446400"/>
            </a:xfrm>
            <a:prstGeom prst="rect">
              <a:avLst/>
            </a:prstGeom>
            <a:noFill/>
            <a:ln>
              <a:noFill/>
            </a:ln>
          </p:spPr>
          <p:txBody>
            <a:bodyPr anchorCtr="0" anchor="t" bIns="121900" lIns="121900" spcFirstLastPara="1" rIns="121900" wrap="square" tIns="121900">
              <a:noAutofit/>
            </a:bodyPr>
            <a:lstStyle/>
            <a:p>
              <a:pPr indent="0" lvl="0" marL="0" marR="0" rtl="0" algn="ctr">
                <a:lnSpc>
                  <a:spcPct val="115000"/>
                </a:lnSpc>
                <a:spcBef>
                  <a:spcPts val="0"/>
                </a:spcBef>
                <a:spcAft>
                  <a:spcPts val="2100"/>
                </a:spcAft>
                <a:buClr>
                  <a:srgbClr val="000000"/>
                </a:buClr>
                <a:buSzPts val="4800"/>
                <a:buFont typeface="Arial"/>
                <a:buNone/>
              </a:pPr>
              <a:r>
                <a:rPr b="1" i="0" lang="en-US" sz="4800" u="none" cap="none" strike="noStrike">
                  <a:solidFill>
                    <a:srgbClr val="858585"/>
                  </a:solidFill>
                  <a:latin typeface="Roboto"/>
                  <a:ea typeface="Roboto"/>
                  <a:cs typeface="Roboto"/>
                  <a:sym typeface="Roboto"/>
                </a:rPr>
                <a:t>📣</a:t>
              </a:r>
              <a:endParaRPr b="1" i="0" sz="4800" u="none" cap="none" strike="noStrike">
                <a:solidFill>
                  <a:srgbClr val="858585"/>
                </a:solidFill>
                <a:latin typeface="Roboto"/>
                <a:ea typeface="Roboto"/>
                <a:cs typeface="Roboto"/>
                <a:sym typeface="Roboto"/>
              </a:endParaRPr>
            </a:p>
          </p:txBody>
        </p:sp>
      </p:grpSp>
      <p:sp>
        <p:nvSpPr>
          <p:cNvPr id="114" name="Google Shape;114;g277bb5d2b6e_2_20"/>
          <p:cNvSpPr/>
          <p:nvPr/>
        </p:nvSpPr>
        <p:spPr>
          <a:xfrm>
            <a:off x="6367422" y="3290589"/>
            <a:ext cx="807300" cy="84300"/>
          </a:xfrm>
          <a:prstGeom prst="roundRect">
            <a:avLst>
              <a:gd fmla="val 50000" name="adj"/>
            </a:avLst>
          </a:prstGeom>
          <a:solidFill>
            <a:srgbClr val="858585"/>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g277bb5d2b6e_2_20"/>
          <p:cNvSpPr/>
          <p:nvPr/>
        </p:nvSpPr>
        <p:spPr>
          <a:xfrm>
            <a:off x="9460614" y="3290589"/>
            <a:ext cx="807300" cy="84300"/>
          </a:xfrm>
          <a:prstGeom prst="roundRect">
            <a:avLst>
              <a:gd fmla="val 50000" name="adj"/>
            </a:avLst>
          </a:prstGeom>
          <a:solidFill>
            <a:srgbClr val="858585"/>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g277bb5d2b6e_2_20"/>
          <p:cNvSpPr/>
          <p:nvPr/>
        </p:nvSpPr>
        <p:spPr>
          <a:xfrm>
            <a:off x="12554977" y="3290589"/>
            <a:ext cx="807300" cy="84300"/>
          </a:xfrm>
          <a:prstGeom prst="roundRect">
            <a:avLst>
              <a:gd fmla="val 50000" name="adj"/>
            </a:avLst>
          </a:prstGeom>
          <a:solidFill>
            <a:srgbClr val="858585"/>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g277bb5d2b6e_2_20"/>
          <p:cNvSpPr/>
          <p:nvPr/>
        </p:nvSpPr>
        <p:spPr>
          <a:xfrm>
            <a:off x="15673977" y="3290589"/>
            <a:ext cx="807300" cy="84300"/>
          </a:xfrm>
          <a:prstGeom prst="roundRect">
            <a:avLst>
              <a:gd fmla="val 50000" name="adj"/>
            </a:avLst>
          </a:prstGeom>
          <a:solidFill>
            <a:srgbClr val="858585"/>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g27794b21cb2_0_66"/>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Branches of Government</a:t>
            </a:r>
            <a:endParaRPr sz="6900"/>
          </a:p>
        </p:txBody>
      </p:sp>
      <p:sp>
        <p:nvSpPr>
          <p:cNvPr id="123" name="Google Shape;123;g27794b21cb2_0_66"/>
          <p:cNvSpPr txBox="1"/>
          <p:nvPr>
            <p:ph idx="1" type="body"/>
          </p:nvPr>
        </p:nvSpPr>
        <p:spPr>
          <a:xfrm>
            <a:off x="837675" y="1983800"/>
            <a:ext cx="18428700" cy="7036800"/>
          </a:xfrm>
          <a:prstGeom prst="rect">
            <a:avLst/>
          </a:prstGeom>
          <a:noFill/>
          <a:ln>
            <a:noFill/>
          </a:ln>
        </p:spPr>
        <p:txBody>
          <a:bodyPr anchorCtr="0" anchor="t" bIns="75350" lIns="75350" spcFirstLastPara="1" rIns="75350" wrap="square" tIns="75350">
            <a:noAutofit/>
          </a:bodyPr>
          <a:lstStyle/>
          <a:p>
            <a:pPr indent="0" lvl="0" marL="0" rtl="0" algn="l">
              <a:lnSpc>
                <a:spcPct val="100000"/>
              </a:lnSpc>
              <a:spcBef>
                <a:spcPts val="2000"/>
              </a:spcBef>
              <a:spcAft>
                <a:spcPts val="0"/>
              </a:spcAft>
              <a:buSzPts val="3000"/>
              <a:buNone/>
            </a:pPr>
            <a:r>
              <a:rPr lang="en-US" sz="4100"/>
              <a:t>Local, state, and federal government, has three independent Branches:</a:t>
            </a:r>
            <a:endParaRPr sz="4100"/>
          </a:p>
          <a:p>
            <a:pPr indent="-628650" lvl="0" marL="749300" rtl="0" algn="l">
              <a:lnSpc>
                <a:spcPct val="100000"/>
              </a:lnSpc>
              <a:spcBef>
                <a:spcPts val="2000"/>
              </a:spcBef>
              <a:spcAft>
                <a:spcPts val="0"/>
              </a:spcAft>
              <a:buSzPts val="4100"/>
              <a:buChar char="▪"/>
            </a:pPr>
            <a:r>
              <a:rPr b="1" lang="en-US" sz="4100"/>
              <a:t>The Legislative Branch makes the laws and sets the budget.</a:t>
            </a:r>
            <a:r>
              <a:rPr lang="en-US" sz="4100"/>
              <a:t>  An example of the legislative branch at the local level could be a city council.  An example of the legislative branch at the state and federal level includes the Senate and the Assembly, or House of Representatives.</a:t>
            </a:r>
            <a:endParaRPr sz="4100"/>
          </a:p>
          <a:p>
            <a:pPr indent="-628650" lvl="0" marL="749300" rtl="0" algn="l">
              <a:lnSpc>
                <a:spcPct val="100000"/>
              </a:lnSpc>
              <a:spcBef>
                <a:spcPts val="2000"/>
              </a:spcBef>
              <a:spcAft>
                <a:spcPts val="0"/>
              </a:spcAft>
              <a:buSzPts val="4100"/>
              <a:buChar char="▪"/>
            </a:pPr>
            <a:r>
              <a:rPr b="1" lang="en-US" sz="4100"/>
              <a:t>The Executive Branch carries out the laws and manages the budgets</a:t>
            </a:r>
            <a:r>
              <a:rPr b="1" lang="en-US" sz="4100"/>
              <a:t>.</a:t>
            </a:r>
            <a:r>
              <a:rPr lang="en-US" sz="4100"/>
              <a:t>  The executive branch i</a:t>
            </a:r>
            <a:r>
              <a:rPr lang="en-US" sz="4100"/>
              <a:t>ncludes mayors, governors, and the president, as well as cabinet members.</a:t>
            </a:r>
            <a:endParaRPr sz="4100"/>
          </a:p>
          <a:p>
            <a:pPr indent="-628650" lvl="0" marL="749300" rtl="0" algn="l">
              <a:lnSpc>
                <a:spcPct val="100000"/>
              </a:lnSpc>
              <a:spcBef>
                <a:spcPts val="2000"/>
              </a:spcBef>
              <a:spcAft>
                <a:spcPts val="0"/>
              </a:spcAft>
              <a:buSzPts val="4100"/>
              <a:buChar char="▪"/>
            </a:pPr>
            <a:r>
              <a:rPr b="1" lang="en-US" sz="4100"/>
              <a:t>The Judicial Branch interprets the law and resolves disputes.</a:t>
            </a:r>
            <a:r>
              <a:rPr lang="en-US" sz="4100"/>
              <a:t> The judicial branch includes courts at all levels of government, including M</a:t>
            </a:r>
            <a:r>
              <a:rPr lang="en-US" sz="4100"/>
              <a:t>unicipal</a:t>
            </a:r>
            <a:r>
              <a:rPr lang="en-US" sz="4100"/>
              <a:t> Courts, State Courts, Federal Courts, and the Supreme Court. </a:t>
            </a:r>
            <a:endParaRPr sz="4100"/>
          </a:p>
          <a:p>
            <a:pPr indent="0" lvl="0" marL="457200" rtl="0" algn="l">
              <a:lnSpc>
                <a:spcPct val="100000"/>
              </a:lnSpc>
              <a:spcBef>
                <a:spcPts val="2000"/>
              </a:spcBef>
              <a:spcAft>
                <a:spcPts val="0"/>
              </a:spcAft>
              <a:buSzPts val="3000"/>
              <a:buNone/>
            </a:pPr>
            <a:r>
              <a:t/>
            </a:r>
            <a:endParaRPr b="1" sz="4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g2b22163745c_0_5"/>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Overview of </a:t>
            </a:r>
            <a:r>
              <a:rPr lang="en-US" sz="6900">
                <a:solidFill>
                  <a:srgbClr val="A50021"/>
                </a:solidFill>
              </a:rPr>
              <a:t>Local</a:t>
            </a:r>
            <a:r>
              <a:rPr lang="en-US" sz="6900"/>
              <a:t> Lawmaking</a:t>
            </a:r>
            <a:endParaRPr sz="6900"/>
          </a:p>
        </p:txBody>
      </p:sp>
      <p:sp>
        <p:nvSpPr>
          <p:cNvPr id="129" name="Google Shape;129;g2b22163745c_0_5"/>
          <p:cNvSpPr txBox="1"/>
          <p:nvPr>
            <p:ph idx="1" type="body"/>
          </p:nvPr>
        </p:nvSpPr>
        <p:spPr>
          <a:xfrm>
            <a:off x="837675" y="1999075"/>
            <a:ext cx="18428700" cy="6792900"/>
          </a:xfrm>
          <a:prstGeom prst="rect">
            <a:avLst/>
          </a:prstGeom>
          <a:noFill/>
          <a:ln>
            <a:noFill/>
          </a:ln>
        </p:spPr>
        <p:txBody>
          <a:bodyPr anchorCtr="0" anchor="t" bIns="75350" lIns="75350" spcFirstLastPara="1" rIns="75350" wrap="square" tIns="75350">
            <a:noAutofit/>
          </a:bodyPr>
          <a:lstStyle/>
          <a:p>
            <a:pPr indent="-488950" lvl="0" marL="457200" rtl="0" algn="l">
              <a:spcBef>
                <a:spcPts val="2000"/>
              </a:spcBef>
              <a:spcAft>
                <a:spcPts val="0"/>
              </a:spcAft>
              <a:buSzPts val="4100"/>
              <a:buChar char="▪"/>
            </a:pPr>
            <a:r>
              <a:rPr lang="en-US" sz="4100"/>
              <a:t>Municipal governments, typically encompassing towns, cities, and counties, play a crucial role in shaping our everyday lives</a:t>
            </a:r>
            <a:endParaRPr sz="4100"/>
          </a:p>
          <a:p>
            <a:pPr indent="-488950" lvl="1" marL="914400" rtl="0" algn="l">
              <a:spcBef>
                <a:spcPts val="2000"/>
              </a:spcBef>
              <a:spcAft>
                <a:spcPts val="0"/>
              </a:spcAft>
              <a:buSzPts val="4100"/>
              <a:buChar char="–"/>
            </a:pPr>
            <a:r>
              <a:rPr lang="en-US" sz="4100"/>
              <a:t>Basic Services: Maintaining infrastructure, public safety, public health, and waste management</a:t>
            </a:r>
            <a:endParaRPr sz="4100"/>
          </a:p>
          <a:p>
            <a:pPr indent="-488950" lvl="1" marL="914400" rtl="0" algn="l">
              <a:spcBef>
                <a:spcPts val="2000"/>
              </a:spcBef>
              <a:spcAft>
                <a:spcPts val="0"/>
              </a:spcAft>
              <a:buSzPts val="4100"/>
              <a:buChar char="–"/>
            </a:pPr>
            <a:r>
              <a:rPr lang="en-US" sz="4100"/>
              <a:t>Quality of Life: Parks and recreation, education, libraries, zoning and land use</a:t>
            </a:r>
            <a:endParaRPr sz="4100"/>
          </a:p>
          <a:p>
            <a:pPr indent="-488950" lvl="1" marL="914400" rtl="0" algn="l">
              <a:spcBef>
                <a:spcPts val="2000"/>
              </a:spcBef>
              <a:spcAft>
                <a:spcPts val="0"/>
              </a:spcAft>
              <a:buSzPts val="4100"/>
              <a:buChar char="–"/>
            </a:pPr>
            <a:r>
              <a:rPr lang="en-US" sz="4100"/>
              <a:t>Local Policy and Regulation: Enacting local ordinances, budgeting and finance, and community development</a:t>
            </a:r>
            <a:endParaRPr sz="4100"/>
          </a:p>
          <a:p>
            <a:pPr indent="-488950" lvl="0" marL="457200" rtl="0" algn="l">
              <a:spcBef>
                <a:spcPts val="2000"/>
              </a:spcBef>
              <a:spcAft>
                <a:spcPts val="0"/>
              </a:spcAft>
              <a:buSzPts val="4100"/>
              <a:buChar char="▪"/>
            </a:pPr>
            <a:r>
              <a:rPr lang="en-US" sz="4100"/>
              <a:t>Lawmaking processes will vary from one municipality to the next, but one thing is usually consistent—many locally elected officials have more direct contact with their constituents</a:t>
            </a:r>
            <a:endParaRPr sz="4100"/>
          </a:p>
          <a:p>
            <a:pPr indent="0" lvl="0" marL="457200" rtl="0" algn="l">
              <a:lnSpc>
                <a:spcPct val="100000"/>
              </a:lnSpc>
              <a:spcBef>
                <a:spcPts val="2000"/>
              </a:spcBef>
              <a:spcAft>
                <a:spcPts val="0"/>
              </a:spcAft>
              <a:buNone/>
            </a:pPr>
            <a:r>
              <a:t/>
            </a:r>
            <a:endParaRPr sz="4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g27794b21cb2_0_97"/>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Overview of </a:t>
            </a:r>
            <a:r>
              <a:rPr lang="en-US" sz="6900">
                <a:solidFill>
                  <a:srgbClr val="A50021"/>
                </a:solidFill>
              </a:rPr>
              <a:t>State</a:t>
            </a:r>
            <a:r>
              <a:rPr lang="en-US" sz="6900"/>
              <a:t> Lawmaking</a:t>
            </a:r>
            <a:endParaRPr sz="6900"/>
          </a:p>
        </p:txBody>
      </p:sp>
      <p:sp>
        <p:nvSpPr>
          <p:cNvPr id="135" name="Google Shape;135;g27794b21cb2_0_97"/>
          <p:cNvSpPr txBox="1"/>
          <p:nvPr>
            <p:ph idx="1" type="body"/>
          </p:nvPr>
        </p:nvSpPr>
        <p:spPr>
          <a:xfrm>
            <a:off x="837675" y="2136200"/>
            <a:ext cx="18428700" cy="7036800"/>
          </a:xfrm>
          <a:prstGeom prst="rect">
            <a:avLst/>
          </a:prstGeom>
          <a:noFill/>
          <a:ln>
            <a:noFill/>
          </a:ln>
        </p:spPr>
        <p:txBody>
          <a:bodyPr anchorCtr="0" anchor="t" bIns="75350" lIns="75350" spcFirstLastPara="1" rIns="75350" wrap="square" tIns="75350">
            <a:noAutofit/>
          </a:bodyPr>
          <a:lstStyle/>
          <a:p>
            <a:pPr indent="-628650" lvl="0" marL="749300" rtl="0" algn="l">
              <a:lnSpc>
                <a:spcPct val="100000"/>
              </a:lnSpc>
              <a:spcBef>
                <a:spcPts val="2000"/>
              </a:spcBef>
              <a:spcAft>
                <a:spcPts val="0"/>
              </a:spcAft>
              <a:buClr>
                <a:srgbClr val="A50021"/>
              </a:buClr>
              <a:buSzPts val="4100"/>
              <a:buChar char="▪"/>
            </a:pPr>
            <a:r>
              <a:rPr lang="en-US" sz="4100"/>
              <a:t>State legislatures are active players in the day-to-day governing of the country.  In fact, state legislatures on average pass 80 state bills for every 1 federal bill that Congress enacts.  </a:t>
            </a:r>
            <a:endParaRPr sz="4100"/>
          </a:p>
          <a:p>
            <a:pPr indent="-628650" lvl="0" marL="749300" rtl="0" algn="l">
              <a:lnSpc>
                <a:spcPct val="100000"/>
              </a:lnSpc>
              <a:spcBef>
                <a:spcPts val="2000"/>
              </a:spcBef>
              <a:spcAft>
                <a:spcPts val="0"/>
              </a:spcAft>
              <a:buClr>
                <a:srgbClr val="A50021"/>
              </a:buClr>
              <a:buSzPts val="4100"/>
              <a:buChar char="▪"/>
            </a:pPr>
            <a:r>
              <a:rPr lang="en-US" sz="4100"/>
              <a:t>State legislatures are responsible for raising enormous amounts of money through state tax revenue and coming up with new solutions to tackle complex public problems.</a:t>
            </a:r>
            <a:endParaRPr sz="4100"/>
          </a:p>
          <a:p>
            <a:pPr indent="-628650" lvl="0" marL="749300" rtl="0" algn="l">
              <a:lnSpc>
                <a:spcPct val="100000"/>
              </a:lnSpc>
              <a:spcBef>
                <a:spcPts val="2000"/>
              </a:spcBef>
              <a:spcAft>
                <a:spcPts val="0"/>
              </a:spcAft>
              <a:buSzPts val="4100"/>
              <a:buChar char="▪"/>
            </a:pPr>
            <a:r>
              <a:rPr lang="en-US" sz="4100"/>
              <a:t>California State Legislature is made up of two houses:</a:t>
            </a:r>
            <a:endParaRPr sz="4100"/>
          </a:p>
          <a:p>
            <a:pPr indent="-488950" lvl="1" marL="914400" rtl="0" algn="l">
              <a:lnSpc>
                <a:spcPct val="100000"/>
              </a:lnSpc>
              <a:spcBef>
                <a:spcPts val="2000"/>
              </a:spcBef>
              <a:spcAft>
                <a:spcPts val="0"/>
              </a:spcAft>
              <a:buSzPts val="4100"/>
              <a:buChar char="–"/>
            </a:pPr>
            <a:r>
              <a:rPr lang="en-US" sz="4100"/>
              <a:t>Senate - 40 Senators</a:t>
            </a:r>
            <a:endParaRPr sz="4100"/>
          </a:p>
          <a:p>
            <a:pPr indent="-488950" lvl="1" marL="914400" rtl="0" algn="l">
              <a:lnSpc>
                <a:spcPct val="100000"/>
              </a:lnSpc>
              <a:spcBef>
                <a:spcPts val="2000"/>
              </a:spcBef>
              <a:spcAft>
                <a:spcPts val="0"/>
              </a:spcAft>
              <a:buSzPts val="4100"/>
              <a:buChar char="–"/>
            </a:pPr>
            <a:r>
              <a:rPr lang="en-US" sz="4100"/>
              <a:t>Assembly - 80 Assemblymembers</a:t>
            </a:r>
            <a:endParaRPr sz="4100"/>
          </a:p>
          <a:p>
            <a:pPr indent="-628650" lvl="0" marL="749300" rtl="0" algn="l">
              <a:lnSpc>
                <a:spcPct val="100000"/>
              </a:lnSpc>
              <a:spcBef>
                <a:spcPts val="2000"/>
              </a:spcBef>
              <a:spcAft>
                <a:spcPts val="0"/>
              </a:spcAft>
              <a:buSzPts val="4100"/>
              <a:buChar char="▪"/>
            </a:pPr>
            <a:r>
              <a:rPr lang="en-US" sz="4100"/>
              <a:t>The California Legislature has a two-year session</a:t>
            </a:r>
            <a:endParaRPr sz="4100"/>
          </a:p>
          <a:p>
            <a:pPr indent="0" lvl="0" marL="457200" rtl="0" algn="l">
              <a:lnSpc>
                <a:spcPct val="100000"/>
              </a:lnSpc>
              <a:spcBef>
                <a:spcPts val="2000"/>
              </a:spcBef>
              <a:spcAft>
                <a:spcPts val="0"/>
              </a:spcAft>
              <a:buNone/>
            </a:pPr>
            <a:r>
              <a:t/>
            </a:r>
            <a:endParaRPr sz="4100"/>
          </a:p>
          <a:p>
            <a:pPr indent="0" lvl="0" marL="0" rtl="0" algn="l">
              <a:lnSpc>
                <a:spcPct val="100000"/>
              </a:lnSpc>
              <a:spcBef>
                <a:spcPts val="2000"/>
              </a:spcBef>
              <a:spcAft>
                <a:spcPts val="0"/>
              </a:spcAft>
              <a:buSzPts val="3000"/>
              <a:buNone/>
            </a:pPr>
            <a:r>
              <a:t/>
            </a:r>
            <a:endParaRPr b="1" sz="4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g277bb5d2b6e_2_98"/>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Simplified</a:t>
            </a:r>
            <a:br>
              <a:rPr lang="en-US" sz="6900"/>
            </a:br>
            <a:r>
              <a:rPr lang="en-US" sz="6900"/>
              <a:t>Overview</a:t>
            </a:r>
            <a:br>
              <a:rPr lang="en-US" sz="6900"/>
            </a:br>
            <a:r>
              <a:rPr lang="en-US" sz="6900"/>
              <a:t>of the</a:t>
            </a:r>
            <a:br>
              <a:rPr lang="en-US" sz="6900"/>
            </a:br>
            <a:r>
              <a:rPr lang="en-US" sz="6900">
                <a:solidFill>
                  <a:srgbClr val="A50021"/>
                </a:solidFill>
              </a:rPr>
              <a:t>State</a:t>
            </a:r>
            <a:r>
              <a:rPr lang="en-US" sz="6900"/>
              <a:t> </a:t>
            </a:r>
            <a:br>
              <a:rPr lang="en-US" sz="6900"/>
            </a:br>
            <a:r>
              <a:rPr lang="en-US" sz="6900"/>
              <a:t>Lawmaking</a:t>
            </a:r>
            <a:endParaRPr sz="6900"/>
          </a:p>
          <a:p>
            <a:pPr indent="0" lvl="0" marL="0" rtl="0" algn="l">
              <a:lnSpc>
                <a:spcPct val="75000"/>
              </a:lnSpc>
              <a:spcBef>
                <a:spcPts val="0"/>
              </a:spcBef>
              <a:spcAft>
                <a:spcPts val="0"/>
              </a:spcAft>
              <a:buClr>
                <a:srgbClr val="404040"/>
              </a:buClr>
              <a:buSzPts val="3000"/>
              <a:buNone/>
            </a:pPr>
            <a:r>
              <a:rPr lang="en-US" sz="6900"/>
              <a:t>Process</a:t>
            </a:r>
            <a:endParaRPr sz="6900"/>
          </a:p>
        </p:txBody>
      </p:sp>
      <p:pic>
        <p:nvPicPr>
          <p:cNvPr id="141" name="Google Shape;141;g277bb5d2b6e_2_98"/>
          <p:cNvPicPr preferRelativeResize="0"/>
          <p:nvPr/>
        </p:nvPicPr>
        <p:blipFill rotWithShape="1">
          <a:blip r:embed="rId3">
            <a:alphaModFix/>
          </a:blip>
          <a:srcRect b="0" l="0" r="0" t="0"/>
          <a:stretch/>
        </p:blipFill>
        <p:spPr>
          <a:xfrm>
            <a:off x="6144547" y="0"/>
            <a:ext cx="7814977" cy="11309351"/>
          </a:xfrm>
          <a:prstGeom prst="rect">
            <a:avLst/>
          </a:prstGeom>
          <a:noFill/>
          <a:ln>
            <a:noFill/>
          </a:ln>
        </p:spPr>
      </p:pic>
      <p:sp>
        <p:nvSpPr>
          <p:cNvPr id="142" name="Google Shape;142;g277bb5d2b6e_2_98"/>
          <p:cNvSpPr txBox="1"/>
          <p:nvPr/>
        </p:nvSpPr>
        <p:spPr>
          <a:xfrm>
            <a:off x="837675" y="9787375"/>
            <a:ext cx="4881000" cy="5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100"/>
              <a:buFont typeface="Arial"/>
              <a:buNone/>
            </a:pPr>
            <a:r>
              <a:t/>
            </a:r>
            <a:endParaRPr b="0" i="1" sz="2100" u="none" cap="none" strike="noStrike">
              <a:solidFill>
                <a:srgbClr val="000000"/>
              </a:solidFill>
              <a:latin typeface="Arial"/>
              <a:ea typeface="Arial"/>
              <a:cs typeface="Arial"/>
              <a:sym typeface="Arial"/>
            </a:endParaRPr>
          </a:p>
        </p:txBody>
      </p:sp>
      <p:sp>
        <p:nvSpPr>
          <p:cNvPr id="143" name="Google Shape;143;g277bb5d2b6e_2_98"/>
          <p:cNvSpPr txBox="1"/>
          <p:nvPr/>
        </p:nvSpPr>
        <p:spPr>
          <a:xfrm>
            <a:off x="15031200" y="9675550"/>
            <a:ext cx="5072700" cy="54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1" lang="en-US" sz="2100" u="none" cap="none" strike="noStrike">
                <a:solidFill>
                  <a:schemeClr val="dk1"/>
                </a:solidFill>
                <a:latin typeface="Arial"/>
                <a:ea typeface="Arial"/>
                <a:cs typeface="Arial"/>
                <a:sym typeface="Arial"/>
              </a:rPr>
              <a:t>Source: </a:t>
            </a:r>
            <a:r>
              <a:rPr b="0" i="1" lang="en-US" sz="2100" u="sng" cap="none" strike="noStrike">
                <a:solidFill>
                  <a:schemeClr val="hlink"/>
                </a:solidFill>
                <a:latin typeface="Arial"/>
                <a:ea typeface="Arial"/>
                <a:cs typeface="Arial"/>
                <a:sym typeface="Arial"/>
                <a:hlinkClick r:id="rId4"/>
              </a:rPr>
              <a:t>https://capitolmuseum.ca.gov</a:t>
            </a:r>
            <a:endParaRPr b="0" i="1" sz="2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100"/>
              <a:buFont typeface="Arial"/>
              <a:buNone/>
            </a:pPr>
            <a:r>
              <a:t/>
            </a:r>
            <a:endParaRPr b="0" i="1" sz="21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g27794b21cb2_0_102"/>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Overview of </a:t>
            </a:r>
            <a:r>
              <a:rPr lang="en-US" sz="6900">
                <a:solidFill>
                  <a:srgbClr val="A50021"/>
                </a:solidFill>
              </a:rPr>
              <a:t>Federal</a:t>
            </a:r>
            <a:r>
              <a:rPr lang="en-US" sz="6900"/>
              <a:t> Lawmaking</a:t>
            </a:r>
            <a:endParaRPr sz="6900"/>
          </a:p>
        </p:txBody>
      </p:sp>
      <p:sp>
        <p:nvSpPr>
          <p:cNvPr id="149" name="Google Shape;149;g27794b21cb2_0_102"/>
          <p:cNvSpPr txBox="1"/>
          <p:nvPr>
            <p:ph idx="1" type="body"/>
          </p:nvPr>
        </p:nvSpPr>
        <p:spPr>
          <a:xfrm>
            <a:off x="837675" y="2136200"/>
            <a:ext cx="18428700" cy="7036800"/>
          </a:xfrm>
          <a:prstGeom prst="rect">
            <a:avLst/>
          </a:prstGeom>
          <a:noFill/>
          <a:ln>
            <a:noFill/>
          </a:ln>
        </p:spPr>
        <p:txBody>
          <a:bodyPr anchorCtr="0" anchor="t" bIns="75350" lIns="75350" spcFirstLastPara="1" rIns="75350" wrap="square" tIns="75350">
            <a:noAutofit/>
          </a:bodyPr>
          <a:lstStyle/>
          <a:p>
            <a:pPr indent="-628650" lvl="0" marL="749300" rtl="0" algn="l">
              <a:lnSpc>
                <a:spcPct val="100000"/>
              </a:lnSpc>
              <a:spcBef>
                <a:spcPts val="2000"/>
              </a:spcBef>
              <a:spcAft>
                <a:spcPts val="0"/>
              </a:spcAft>
              <a:buClr>
                <a:srgbClr val="A50021"/>
              </a:buClr>
              <a:buSzPts val="4100"/>
              <a:buChar char="▪"/>
            </a:pPr>
            <a:r>
              <a:rPr lang="en-US" sz="4100"/>
              <a:t>The United States Congress is responsible for passing federal legislation and appropriating funds for federal and many state programs. </a:t>
            </a:r>
            <a:endParaRPr sz="4100"/>
          </a:p>
          <a:p>
            <a:pPr indent="-628650" lvl="0" marL="749300" rtl="0" algn="l">
              <a:lnSpc>
                <a:spcPct val="100000"/>
              </a:lnSpc>
              <a:spcBef>
                <a:spcPts val="2000"/>
              </a:spcBef>
              <a:spcAft>
                <a:spcPts val="0"/>
              </a:spcAft>
              <a:buClr>
                <a:srgbClr val="A50021"/>
              </a:buClr>
              <a:buSzPts val="4100"/>
              <a:buChar char="▪"/>
            </a:pPr>
            <a:r>
              <a:rPr lang="en-US" sz="4100"/>
              <a:t>The US Congress has 2 chambers—the Senate and the House of Representatives.  </a:t>
            </a:r>
            <a:endParaRPr sz="4100"/>
          </a:p>
          <a:p>
            <a:pPr indent="-628650" lvl="0" marL="749300" rtl="0" algn="l">
              <a:lnSpc>
                <a:spcPct val="100000"/>
              </a:lnSpc>
              <a:spcBef>
                <a:spcPts val="2000"/>
              </a:spcBef>
              <a:spcAft>
                <a:spcPts val="0"/>
              </a:spcAft>
              <a:buClr>
                <a:srgbClr val="A50021"/>
              </a:buClr>
              <a:buSzPts val="4100"/>
              <a:buChar char="▪"/>
            </a:pPr>
            <a:r>
              <a:rPr lang="en-US" sz="4100"/>
              <a:t>Each chamber has its own leadership, its own committee structure, and its own set of rules. Senators serve 6 year terms and Representatives serve 2 year terms.</a:t>
            </a:r>
            <a:endParaRPr sz="4100"/>
          </a:p>
          <a:p>
            <a:pPr indent="-628650" lvl="0" marL="749300" rtl="0" algn="l">
              <a:lnSpc>
                <a:spcPct val="100000"/>
              </a:lnSpc>
              <a:spcBef>
                <a:spcPts val="2000"/>
              </a:spcBef>
              <a:spcAft>
                <a:spcPts val="0"/>
              </a:spcAft>
              <a:buClr>
                <a:srgbClr val="A50021"/>
              </a:buClr>
              <a:buSzPts val="4100"/>
              <a:buChar char="▪"/>
            </a:pPr>
            <a:r>
              <a:rPr lang="en-US" sz="4100"/>
              <a:t>Each state has 2 Senators representing the entire state. The number of Representatives for each state depends upon the state’s population. This number may change every 10 years when the US Census is taken.</a:t>
            </a:r>
            <a:endParaRPr sz="4100"/>
          </a:p>
          <a:p>
            <a:pPr indent="0" lvl="0" marL="0" rtl="0" algn="l">
              <a:lnSpc>
                <a:spcPct val="100000"/>
              </a:lnSpc>
              <a:spcBef>
                <a:spcPts val="2000"/>
              </a:spcBef>
              <a:spcAft>
                <a:spcPts val="0"/>
              </a:spcAft>
              <a:buSzPts val="3000"/>
              <a:buNone/>
            </a:pPr>
            <a:r>
              <a:t/>
            </a:r>
            <a:endParaRPr b="1" sz="4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27794b21cb2_0_87"/>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How A Bill Becomes Law</a:t>
            </a:r>
            <a:endParaRPr sz="6900"/>
          </a:p>
        </p:txBody>
      </p:sp>
      <p:sp>
        <p:nvSpPr>
          <p:cNvPr id="155" name="Google Shape;155;g27794b21cb2_0_87"/>
          <p:cNvSpPr txBox="1"/>
          <p:nvPr>
            <p:ph idx="1" type="body"/>
          </p:nvPr>
        </p:nvSpPr>
        <p:spPr>
          <a:xfrm>
            <a:off x="837675" y="2136200"/>
            <a:ext cx="18428700" cy="7036800"/>
          </a:xfrm>
          <a:prstGeom prst="rect">
            <a:avLst/>
          </a:prstGeom>
          <a:noFill/>
          <a:ln>
            <a:noFill/>
          </a:ln>
        </p:spPr>
        <p:txBody>
          <a:bodyPr anchorCtr="0" anchor="t" bIns="75350" lIns="75350" spcFirstLastPara="1" rIns="75350" wrap="square" tIns="75350">
            <a:noAutofit/>
          </a:bodyPr>
          <a:lstStyle/>
          <a:p>
            <a:pPr indent="-628650" lvl="0" marL="749300" rtl="0" algn="l">
              <a:lnSpc>
                <a:spcPct val="100000"/>
              </a:lnSpc>
              <a:spcBef>
                <a:spcPts val="2000"/>
              </a:spcBef>
              <a:spcAft>
                <a:spcPts val="0"/>
              </a:spcAft>
              <a:buSzPts val="4100"/>
              <a:buChar char="▪"/>
            </a:pPr>
            <a:r>
              <a:rPr lang="en-US" sz="4100"/>
              <a:t>Whether you are working at the local, state, or federal level, each decision-making body has a process they go through to take an idea and turn it into a law.</a:t>
            </a:r>
            <a:endParaRPr sz="4100"/>
          </a:p>
          <a:p>
            <a:pPr indent="-628650" lvl="0" marL="749300" rtl="0" algn="l">
              <a:lnSpc>
                <a:spcPct val="100000"/>
              </a:lnSpc>
              <a:spcBef>
                <a:spcPts val="2000"/>
              </a:spcBef>
              <a:spcAft>
                <a:spcPts val="0"/>
              </a:spcAft>
              <a:buSzPts val="4100"/>
              <a:buChar char="▪"/>
            </a:pPr>
            <a:r>
              <a:rPr lang="en-US" sz="4100"/>
              <a:t>The process will differ somewhat by state or municipality.</a:t>
            </a:r>
            <a:endParaRPr sz="4100"/>
          </a:p>
          <a:p>
            <a:pPr indent="-628650" lvl="0" marL="749300" rtl="0" algn="l">
              <a:lnSpc>
                <a:spcPct val="100000"/>
              </a:lnSpc>
              <a:spcBef>
                <a:spcPts val="2000"/>
              </a:spcBef>
              <a:spcAft>
                <a:spcPts val="0"/>
              </a:spcAft>
              <a:buSzPts val="4100"/>
              <a:buChar char="▪"/>
            </a:pPr>
            <a:r>
              <a:rPr lang="en-US" sz="4100"/>
              <a:t>Regardless of the exact process used in your city, county, or state, the important thing to know is where you can influence the process by sharing your perspective, story, and experience.</a:t>
            </a:r>
            <a:endParaRPr sz="4100"/>
          </a:p>
        </p:txBody>
      </p:sp>
    </p:spTree>
  </p:cSld>
  <p:clrMapOvr>
    <a:masterClrMapping/>
  </p:clrMapOvr>
</p:sld>
</file>

<file path=ppt/theme/theme1.xml><?xml version="1.0" encoding="utf-8"?>
<a:theme xmlns:a="http://schemas.openxmlformats.org/drawingml/2006/main" xmlns:r="http://schemas.openxmlformats.org/officeDocument/2006/relationships" name="The Junior League PPT">
  <a:themeElements>
    <a:clrScheme name="The Junior League PPT">
      <a:dk1>
        <a:srgbClr val="000000"/>
      </a:dk1>
      <a:lt1>
        <a:srgbClr val="FFFFFF"/>
      </a:lt1>
      <a:dk2>
        <a:srgbClr val="A7A7A7"/>
      </a:dk2>
      <a:lt2>
        <a:srgbClr val="535353"/>
      </a:lt2>
      <a:accent1>
        <a:srgbClr val="A5A5A5"/>
      </a:accent1>
      <a:accent2>
        <a:srgbClr val="C41230"/>
      </a:accent2>
      <a:accent3>
        <a:srgbClr val="262626"/>
      </a:accent3>
      <a:accent4>
        <a:srgbClr val="800000"/>
      </a:accent4>
      <a:accent5>
        <a:srgbClr val="595959"/>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Summer Smith</dc:creator>
</cp:coreProperties>
</file>