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1309350" cx="20104100"/>
  <p:notesSz cx="20104100" cy="11309350"/>
  <p:embeddedFontLs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24" roundtripDataSignature="AMtx7mgR/BrxhaGCKRM5GF6fpPiZ9+XH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f8d7312bc_0_50: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66" name="Google Shape;66;g25f8d7312bc_0_5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64d200fb4_2_15: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45" name="Google Shape;145;g2764d200fb4_2_1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d6829d0f9_0_29: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52" name="Google Shape;152;g23d6829d0f9_0_29: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f8d7312bc_0_174: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a:p>
            <a:pPr indent="0" lvl="0" marL="0" rtl="0" algn="l">
              <a:lnSpc>
                <a:spcPct val="100000"/>
              </a:lnSpc>
              <a:spcBef>
                <a:spcPts val="900"/>
              </a:spcBef>
              <a:spcAft>
                <a:spcPts val="0"/>
              </a:spcAft>
              <a:buClr>
                <a:schemeClr val="dk1"/>
              </a:buClr>
              <a:buSzPts val="3300"/>
              <a:buFont typeface="Arial"/>
              <a:buNone/>
            </a:pPr>
            <a:r>
              <a:t/>
            </a:r>
            <a:endParaRPr/>
          </a:p>
        </p:txBody>
      </p:sp>
      <p:sp>
        <p:nvSpPr>
          <p:cNvPr id="159" name="Google Shape;159;g25f8d7312bc_0_17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f8d7312bc_0_153: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65" name="Google Shape;165;g25f8d7312bc_0_15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f8d7312bc_0_224: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70" name="Google Shape;170;g25f8d7312bc_0_22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edbd7d2a7_0_2: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73" name="Google Shape;73;g23edbd7d2a7_0_2: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43dcb245f_2_15: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43dcb245f_2_15:notes"/>
          <p:cNvSpPr txBox="1"/>
          <p:nvPr>
            <p:ph idx="1" type="body"/>
          </p:nvPr>
        </p:nvSpPr>
        <p:spPr>
          <a:xfrm>
            <a:off x="2009775" y="5441950"/>
            <a:ext cx="16084500" cy="4454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2943dcb245f_2_15:notes"/>
          <p:cNvSpPr txBox="1"/>
          <p:nvPr>
            <p:ph idx="12" type="sldNum"/>
          </p:nvPr>
        </p:nvSpPr>
        <p:spPr>
          <a:xfrm>
            <a:off x="11387138" y="10742613"/>
            <a:ext cx="8712300" cy="566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a6c6d4806_0_0: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87" name="Google Shape;87;g29a6c6d4806_0_0:notes"/>
          <p:cNvSpPr/>
          <p:nvPr>
            <p:ph idx="2" type="sldImg"/>
          </p:nvPr>
        </p:nvSpPr>
        <p:spPr>
          <a:xfrm>
            <a:off x="6281738" y="847725"/>
            <a:ext cx="7540500" cy="4241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f8d7312bc_0_140: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95" name="Google Shape;95;g25f8d7312bc_0_14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5d567cc8c_0_180: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02" name="Google Shape;102;g1e5d567cc8c_0_18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eab781cbf_0_0: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24" name="Google Shape;124;g23eab781cbf_0_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64d200fb4_2_5: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31" name="Google Shape;131;g2764d200fb4_2_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64d200fb4_2_10:notes"/>
          <p:cNvSpPr txBox="1"/>
          <p:nvPr>
            <p:ph idx="1" type="body"/>
          </p:nvPr>
        </p:nvSpPr>
        <p:spPr>
          <a:xfrm>
            <a:off x="2680547" y="5371941"/>
            <a:ext cx="14742900" cy="50892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900"/>
              </a:spcBef>
              <a:spcAft>
                <a:spcPts val="0"/>
              </a:spcAft>
              <a:buClr>
                <a:schemeClr val="dk1"/>
              </a:buClr>
              <a:buSzPts val="3300"/>
              <a:buFont typeface="Arial"/>
              <a:buNone/>
            </a:pPr>
            <a:r>
              <a:t/>
            </a:r>
            <a:endParaRPr/>
          </a:p>
        </p:txBody>
      </p:sp>
      <p:sp>
        <p:nvSpPr>
          <p:cNvPr id="138" name="Google Shape;138;g2764d200fb4_2_1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Line Title and Content">
  <p:cSld name="One-Line Title and Content">
    <p:spTree>
      <p:nvGrpSpPr>
        <p:cNvPr id="17" name="Shape 17"/>
        <p:cNvGrpSpPr/>
        <p:nvPr/>
      </p:nvGrpSpPr>
      <p:grpSpPr>
        <a:xfrm>
          <a:off x="0" y="0"/>
          <a:ext cx="0" cy="0"/>
          <a:chOff x="0" y="0"/>
          <a:chExt cx="0" cy="0"/>
        </a:xfrm>
      </p:grpSpPr>
      <p:sp>
        <p:nvSpPr>
          <p:cNvPr id="18" name="Google Shape;18;p17"/>
          <p:cNvSpPr txBox="1"/>
          <p:nvPr>
            <p:ph idx="1" type="body"/>
          </p:nvPr>
        </p:nvSpPr>
        <p:spPr>
          <a:xfrm>
            <a:off x="837671" y="2136211"/>
            <a:ext cx="18428700" cy="7036800"/>
          </a:xfrm>
          <a:prstGeom prst="rect">
            <a:avLst/>
          </a:prstGeom>
          <a:noFill/>
          <a:ln>
            <a:noFill/>
          </a:ln>
        </p:spPr>
        <p:txBody>
          <a:bodyPr anchorCtr="0" anchor="t" bIns="75350" lIns="75350" spcFirstLastPara="1" rIns="75350" wrap="square" tIns="75350">
            <a:noAutofit/>
          </a:bodyPr>
          <a:lstStyle>
            <a:lvl1pPr indent="-419100" lvl="0" marL="457200" algn="l">
              <a:lnSpc>
                <a:spcPct val="100000"/>
              </a:lnSpc>
              <a:spcBef>
                <a:spcPts val="1000"/>
              </a:spcBef>
              <a:spcAft>
                <a:spcPts val="0"/>
              </a:spcAft>
              <a:buSzPts val="3000"/>
              <a:buChar char="▪"/>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19" name="Google Shape;19;p17"/>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lvl1pPr lvl="0" algn="l">
              <a:lnSpc>
                <a:spcPct val="75000"/>
              </a:lnSpc>
              <a:spcBef>
                <a:spcPts val="0"/>
              </a:spcBef>
              <a:spcAft>
                <a:spcPts val="0"/>
              </a:spcAft>
              <a:buClr>
                <a:srgbClr val="404040"/>
              </a:buClr>
              <a:buSzPts val="3000"/>
              <a:buNone/>
              <a:defRPr/>
            </a:lvl1pPr>
            <a:lvl2pPr lvl="1" algn="l">
              <a:lnSpc>
                <a:spcPct val="75000"/>
              </a:lnSpc>
              <a:spcBef>
                <a:spcPts val="0"/>
              </a:spcBef>
              <a:spcAft>
                <a:spcPts val="0"/>
              </a:spcAft>
              <a:buClr>
                <a:srgbClr val="404040"/>
              </a:buClr>
              <a:buSzPts val="3000"/>
              <a:buNone/>
              <a:defRPr/>
            </a:lvl2pPr>
            <a:lvl3pPr lvl="2" algn="l">
              <a:lnSpc>
                <a:spcPct val="75000"/>
              </a:lnSpc>
              <a:spcBef>
                <a:spcPts val="0"/>
              </a:spcBef>
              <a:spcAft>
                <a:spcPts val="0"/>
              </a:spcAft>
              <a:buClr>
                <a:srgbClr val="404040"/>
              </a:buClr>
              <a:buSzPts val="3000"/>
              <a:buNone/>
              <a:defRPr/>
            </a:lvl3pPr>
            <a:lvl4pPr lvl="3" algn="l">
              <a:lnSpc>
                <a:spcPct val="75000"/>
              </a:lnSpc>
              <a:spcBef>
                <a:spcPts val="0"/>
              </a:spcBef>
              <a:spcAft>
                <a:spcPts val="0"/>
              </a:spcAft>
              <a:buClr>
                <a:srgbClr val="404040"/>
              </a:buClr>
              <a:buSzPts val="3000"/>
              <a:buNone/>
              <a:defRPr/>
            </a:lvl4pPr>
            <a:lvl5pPr lvl="4" algn="l">
              <a:lnSpc>
                <a:spcPct val="75000"/>
              </a:lnSpc>
              <a:spcBef>
                <a:spcPts val="0"/>
              </a:spcBef>
              <a:spcAft>
                <a:spcPts val="0"/>
              </a:spcAft>
              <a:buClr>
                <a:srgbClr val="404040"/>
              </a:buClr>
              <a:buSzPts val="3000"/>
              <a:buNone/>
              <a:defRPr/>
            </a:lvl5pPr>
            <a:lvl6pPr lvl="5" algn="l">
              <a:lnSpc>
                <a:spcPct val="75000"/>
              </a:lnSpc>
              <a:spcBef>
                <a:spcPts val="0"/>
              </a:spcBef>
              <a:spcAft>
                <a:spcPts val="0"/>
              </a:spcAft>
              <a:buClr>
                <a:srgbClr val="404040"/>
              </a:buClr>
              <a:buSzPts val="3000"/>
              <a:buNone/>
              <a:defRPr/>
            </a:lvl6pPr>
            <a:lvl7pPr lvl="6" algn="l">
              <a:lnSpc>
                <a:spcPct val="75000"/>
              </a:lnSpc>
              <a:spcBef>
                <a:spcPts val="0"/>
              </a:spcBef>
              <a:spcAft>
                <a:spcPts val="0"/>
              </a:spcAft>
              <a:buClr>
                <a:srgbClr val="404040"/>
              </a:buClr>
              <a:buSzPts val="3000"/>
              <a:buNone/>
              <a:defRPr/>
            </a:lvl7pPr>
            <a:lvl8pPr lvl="7" algn="l">
              <a:lnSpc>
                <a:spcPct val="75000"/>
              </a:lnSpc>
              <a:spcBef>
                <a:spcPts val="0"/>
              </a:spcBef>
              <a:spcAft>
                <a:spcPts val="0"/>
              </a:spcAft>
              <a:buClr>
                <a:srgbClr val="404040"/>
              </a:buClr>
              <a:buSzPts val="3000"/>
              <a:buNone/>
              <a:defRPr/>
            </a:lvl8pPr>
            <a:lvl9pPr lvl="8" algn="l">
              <a:lnSpc>
                <a:spcPct val="75000"/>
              </a:lnSpc>
              <a:spcBef>
                <a:spcPts val="0"/>
              </a:spcBef>
              <a:spcAft>
                <a:spcPts val="0"/>
              </a:spcAft>
              <a:buClr>
                <a:srgbClr val="404040"/>
              </a:buClr>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Card" showMasterSp="0">
  <p:cSld name="4_Title Card">
    <p:bg>
      <p:bgPr>
        <a:gradFill>
          <a:gsLst>
            <a:gs pos="0">
              <a:srgbClr val="404040"/>
            </a:gs>
            <a:gs pos="49000">
              <a:srgbClr val="404040"/>
            </a:gs>
            <a:gs pos="100000">
              <a:schemeClr val="accent3"/>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18"/>
          <p:cNvSpPr txBox="1"/>
          <p:nvPr>
            <p:ph type="title"/>
          </p:nvPr>
        </p:nvSpPr>
        <p:spPr>
          <a:xfrm>
            <a:off x="2010410" y="2513189"/>
            <a:ext cx="16083300" cy="3015900"/>
          </a:xfrm>
          <a:prstGeom prst="rect">
            <a:avLst/>
          </a:prstGeom>
          <a:noFill/>
          <a:ln>
            <a:noFill/>
          </a:ln>
        </p:spPr>
        <p:txBody>
          <a:bodyPr anchorCtr="0" anchor="b" bIns="75350" lIns="75350" spcFirstLastPara="1" rIns="75350" wrap="square" tIns="75350">
            <a:noAutofit/>
          </a:bodyPr>
          <a:lstStyle>
            <a:lvl1pPr lvl="0" algn="l">
              <a:lnSpc>
                <a:spcPct val="80000"/>
              </a:lnSpc>
              <a:spcBef>
                <a:spcPts val="0"/>
              </a:spcBef>
              <a:spcAft>
                <a:spcPts val="0"/>
              </a:spcAft>
              <a:buClr>
                <a:srgbClr val="FFFFFF"/>
              </a:buClr>
              <a:buSzPts val="9900"/>
              <a:buFont typeface="Arial"/>
              <a:buNone/>
              <a:defRPr sz="7900">
                <a:solidFill>
                  <a:srgbClr val="FFFFFF"/>
                </a:solidFill>
              </a:defRPr>
            </a:lvl1pPr>
            <a:lvl2pPr lvl="1" algn="l">
              <a:lnSpc>
                <a:spcPct val="75000"/>
              </a:lnSpc>
              <a:spcBef>
                <a:spcPts val="0"/>
              </a:spcBef>
              <a:spcAft>
                <a:spcPts val="0"/>
              </a:spcAft>
              <a:buClr>
                <a:srgbClr val="404040"/>
              </a:buClr>
              <a:buSzPts val="3000"/>
              <a:buNone/>
              <a:defRPr/>
            </a:lvl2pPr>
            <a:lvl3pPr lvl="2" algn="l">
              <a:lnSpc>
                <a:spcPct val="75000"/>
              </a:lnSpc>
              <a:spcBef>
                <a:spcPts val="0"/>
              </a:spcBef>
              <a:spcAft>
                <a:spcPts val="0"/>
              </a:spcAft>
              <a:buClr>
                <a:srgbClr val="404040"/>
              </a:buClr>
              <a:buSzPts val="3000"/>
              <a:buNone/>
              <a:defRPr/>
            </a:lvl3pPr>
            <a:lvl4pPr lvl="3" algn="l">
              <a:lnSpc>
                <a:spcPct val="75000"/>
              </a:lnSpc>
              <a:spcBef>
                <a:spcPts val="0"/>
              </a:spcBef>
              <a:spcAft>
                <a:spcPts val="0"/>
              </a:spcAft>
              <a:buClr>
                <a:srgbClr val="404040"/>
              </a:buClr>
              <a:buSzPts val="3000"/>
              <a:buNone/>
              <a:defRPr/>
            </a:lvl4pPr>
            <a:lvl5pPr lvl="4" algn="l">
              <a:lnSpc>
                <a:spcPct val="75000"/>
              </a:lnSpc>
              <a:spcBef>
                <a:spcPts val="0"/>
              </a:spcBef>
              <a:spcAft>
                <a:spcPts val="0"/>
              </a:spcAft>
              <a:buClr>
                <a:srgbClr val="404040"/>
              </a:buClr>
              <a:buSzPts val="3000"/>
              <a:buNone/>
              <a:defRPr/>
            </a:lvl5pPr>
            <a:lvl6pPr lvl="5" algn="l">
              <a:lnSpc>
                <a:spcPct val="75000"/>
              </a:lnSpc>
              <a:spcBef>
                <a:spcPts val="0"/>
              </a:spcBef>
              <a:spcAft>
                <a:spcPts val="0"/>
              </a:spcAft>
              <a:buClr>
                <a:srgbClr val="404040"/>
              </a:buClr>
              <a:buSzPts val="3000"/>
              <a:buNone/>
              <a:defRPr/>
            </a:lvl6pPr>
            <a:lvl7pPr lvl="6" algn="l">
              <a:lnSpc>
                <a:spcPct val="75000"/>
              </a:lnSpc>
              <a:spcBef>
                <a:spcPts val="0"/>
              </a:spcBef>
              <a:spcAft>
                <a:spcPts val="0"/>
              </a:spcAft>
              <a:buClr>
                <a:srgbClr val="404040"/>
              </a:buClr>
              <a:buSzPts val="3000"/>
              <a:buNone/>
              <a:defRPr/>
            </a:lvl7pPr>
            <a:lvl8pPr lvl="7" algn="l">
              <a:lnSpc>
                <a:spcPct val="75000"/>
              </a:lnSpc>
              <a:spcBef>
                <a:spcPts val="0"/>
              </a:spcBef>
              <a:spcAft>
                <a:spcPts val="0"/>
              </a:spcAft>
              <a:buClr>
                <a:srgbClr val="404040"/>
              </a:buClr>
              <a:buSzPts val="3000"/>
              <a:buNone/>
              <a:defRPr/>
            </a:lvl8pPr>
            <a:lvl9pPr lvl="8" algn="l">
              <a:lnSpc>
                <a:spcPct val="75000"/>
              </a:lnSpc>
              <a:spcBef>
                <a:spcPts val="0"/>
              </a:spcBef>
              <a:spcAft>
                <a:spcPts val="0"/>
              </a:spcAft>
              <a:buClr>
                <a:srgbClr val="404040"/>
              </a:buClr>
              <a:buSzPts val="3000"/>
              <a:buNone/>
              <a:defRPr/>
            </a:lvl9pPr>
          </a:lstStyle>
          <a:p/>
        </p:txBody>
      </p:sp>
      <p:sp>
        <p:nvSpPr>
          <p:cNvPr id="22" name="Google Shape;22;p18"/>
          <p:cNvSpPr txBox="1"/>
          <p:nvPr>
            <p:ph idx="1" type="body"/>
          </p:nvPr>
        </p:nvSpPr>
        <p:spPr>
          <a:xfrm>
            <a:off x="2010410" y="5899859"/>
            <a:ext cx="11894700" cy="634200"/>
          </a:xfrm>
          <a:prstGeom prst="rect">
            <a:avLst/>
          </a:prstGeom>
          <a:noFill/>
          <a:ln>
            <a:noFill/>
          </a:ln>
        </p:spPr>
        <p:txBody>
          <a:bodyPr anchorCtr="0" anchor="t" bIns="75350" lIns="75350" spcFirstLastPara="1" rIns="75350" wrap="square" tIns="75350">
            <a:noAutofit/>
          </a:bodyPr>
          <a:lstStyle>
            <a:lvl1pPr indent="-228600" lvl="0" marL="457200" algn="l">
              <a:lnSpc>
                <a:spcPct val="80000"/>
              </a:lnSpc>
              <a:spcBef>
                <a:spcPts val="700"/>
              </a:spcBef>
              <a:spcAft>
                <a:spcPts val="0"/>
              </a:spcAft>
              <a:buClr>
                <a:srgbClr val="A6A6A6"/>
              </a:buClr>
              <a:buSzPts val="3300"/>
              <a:buFont typeface="Arial"/>
              <a:buNone/>
              <a:defRPr sz="3300">
                <a:solidFill>
                  <a:srgbClr val="A6A6A6"/>
                </a:solidFill>
              </a:defRPr>
            </a:lvl1pPr>
            <a:lvl2pPr indent="-438150" lvl="1" marL="914400" algn="l">
              <a:lnSpc>
                <a:spcPct val="80000"/>
              </a:lnSpc>
              <a:spcBef>
                <a:spcPts val="700"/>
              </a:spcBef>
              <a:spcAft>
                <a:spcPts val="0"/>
              </a:spcAft>
              <a:buClr>
                <a:srgbClr val="A6A6A6"/>
              </a:buClr>
              <a:buSzPts val="3300"/>
              <a:buFont typeface="Arial"/>
              <a:buChar char="–"/>
              <a:defRPr sz="3300">
                <a:solidFill>
                  <a:srgbClr val="A6A6A6"/>
                </a:solidFill>
              </a:defRPr>
            </a:lvl2pPr>
            <a:lvl3pPr indent="-438150" lvl="2" marL="1371600" algn="l">
              <a:lnSpc>
                <a:spcPct val="80000"/>
              </a:lnSpc>
              <a:spcBef>
                <a:spcPts val="700"/>
              </a:spcBef>
              <a:spcAft>
                <a:spcPts val="0"/>
              </a:spcAft>
              <a:buClr>
                <a:srgbClr val="A6A6A6"/>
              </a:buClr>
              <a:buSzPts val="3300"/>
              <a:buFont typeface="Arial"/>
              <a:buChar char="•"/>
              <a:defRPr sz="3300">
                <a:solidFill>
                  <a:srgbClr val="A6A6A6"/>
                </a:solidFill>
              </a:defRPr>
            </a:lvl3pPr>
            <a:lvl4pPr indent="-438150" lvl="3" marL="1828800" algn="l">
              <a:lnSpc>
                <a:spcPct val="80000"/>
              </a:lnSpc>
              <a:spcBef>
                <a:spcPts val="700"/>
              </a:spcBef>
              <a:spcAft>
                <a:spcPts val="0"/>
              </a:spcAft>
              <a:buClr>
                <a:srgbClr val="A6A6A6"/>
              </a:buClr>
              <a:buSzPts val="3300"/>
              <a:buFont typeface="Arial"/>
              <a:buChar char="–"/>
              <a:defRPr sz="3300">
                <a:solidFill>
                  <a:srgbClr val="A6A6A6"/>
                </a:solidFill>
              </a:defRPr>
            </a:lvl4pPr>
            <a:lvl5pPr indent="-438150" lvl="4" marL="2286000" algn="l">
              <a:lnSpc>
                <a:spcPct val="80000"/>
              </a:lnSpc>
              <a:spcBef>
                <a:spcPts val="700"/>
              </a:spcBef>
              <a:spcAft>
                <a:spcPts val="0"/>
              </a:spcAft>
              <a:buClr>
                <a:srgbClr val="A6A6A6"/>
              </a:buClr>
              <a:buSzPts val="3300"/>
              <a:buFont typeface="Arial"/>
              <a:buChar char="»"/>
              <a:defRPr sz="3300">
                <a:solidFill>
                  <a:srgbClr val="A6A6A6"/>
                </a:solidFill>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23" name="Google Shape;23;p18"/>
          <p:cNvSpPr/>
          <p:nvPr/>
        </p:nvSpPr>
        <p:spPr>
          <a:xfrm>
            <a:off x="0" y="9600382"/>
            <a:ext cx="20104200" cy="1708800"/>
          </a:xfrm>
          <a:prstGeom prst="rect">
            <a:avLst/>
          </a:prstGeom>
          <a:solidFill>
            <a:schemeClr val="lt1"/>
          </a:solidFill>
          <a:ln>
            <a:noFill/>
          </a:ln>
        </p:spPr>
        <p:txBody>
          <a:bodyPr anchorCtr="0" anchor="ctr" bIns="75350" lIns="150750" spcFirstLastPara="1" rIns="150750" wrap="square" tIns="7535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grpSp>
        <p:nvGrpSpPr>
          <p:cNvPr id="24" name="Google Shape;24;p18"/>
          <p:cNvGrpSpPr/>
          <p:nvPr/>
        </p:nvGrpSpPr>
        <p:grpSpPr>
          <a:xfrm>
            <a:off x="2010393" y="9763225"/>
            <a:ext cx="4819889" cy="1382155"/>
            <a:chOff x="482600" y="6515100"/>
            <a:chExt cx="1151183" cy="306900"/>
          </a:xfrm>
        </p:grpSpPr>
        <p:sp>
          <p:nvSpPr>
            <p:cNvPr id="25" name="Google Shape;25;p18"/>
            <p:cNvSpPr/>
            <p:nvPr/>
          </p:nvSpPr>
          <p:spPr>
            <a:xfrm>
              <a:off x="482600" y="6515100"/>
              <a:ext cx="1151100" cy="306900"/>
            </a:xfrm>
            <a:prstGeom prst="rect">
              <a:avLst/>
            </a:prstGeom>
            <a:solidFill>
              <a:schemeClr val="lt1"/>
            </a:solidFill>
            <a:ln>
              <a:noFill/>
            </a:ln>
          </p:spPr>
          <p:txBody>
            <a:bodyPr anchorCtr="0" anchor="ctr" bIns="75350" lIns="150750" spcFirstLastPara="1" rIns="150750" wrap="square" tIns="7535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pic>
          <p:nvPicPr>
            <p:cNvPr id="26" name="Google Shape;26;p18"/>
            <p:cNvPicPr preferRelativeResize="0"/>
            <p:nvPr/>
          </p:nvPicPr>
          <p:blipFill rotWithShape="1">
            <a:blip r:embed="rId2">
              <a:alphaModFix/>
            </a:blip>
            <a:srcRect b="0" l="0" r="0" t="0"/>
            <a:stretch/>
          </p:blipFill>
          <p:spPr>
            <a:xfrm>
              <a:off x="508000" y="6530340"/>
              <a:ext cx="1125783" cy="27432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line title and content" showMasterSp="0">
  <p:cSld name="1_Two-line title and content">
    <p:spTree>
      <p:nvGrpSpPr>
        <p:cNvPr id="27" name="Shape 27"/>
        <p:cNvGrpSpPr/>
        <p:nvPr/>
      </p:nvGrpSpPr>
      <p:grpSpPr>
        <a:xfrm>
          <a:off x="0" y="0"/>
          <a:ext cx="0" cy="0"/>
          <a:chOff x="0" y="0"/>
          <a:chExt cx="0" cy="0"/>
        </a:xfrm>
      </p:grpSpPr>
      <p:sp>
        <p:nvSpPr>
          <p:cNvPr id="28" name="Google Shape;28;p19"/>
          <p:cNvSpPr txBox="1"/>
          <p:nvPr>
            <p:ph idx="1" type="body"/>
          </p:nvPr>
        </p:nvSpPr>
        <p:spPr>
          <a:xfrm>
            <a:off x="971697" y="4112472"/>
            <a:ext cx="8829300" cy="6031800"/>
          </a:xfrm>
          <a:prstGeom prst="rect">
            <a:avLst/>
          </a:prstGeom>
          <a:noFill/>
          <a:ln>
            <a:noFill/>
          </a:ln>
        </p:spPr>
        <p:txBody>
          <a:bodyPr anchorCtr="0" anchor="t" bIns="75350" lIns="75350" spcFirstLastPara="1" rIns="75350" wrap="square" tIns="75350">
            <a:noAutofit/>
          </a:bodyPr>
          <a:lstStyle>
            <a:lvl1pPr indent="-419100" lvl="0" marL="457200" algn="l">
              <a:lnSpc>
                <a:spcPct val="100000"/>
              </a:lnSpc>
              <a:spcBef>
                <a:spcPts val="1000"/>
              </a:spcBef>
              <a:spcAft>
                <a:spcPts val="0"/>
              </a:spcAft>
              <a:buSzPts val="3000"/>
              <a:buChar char="▪"/>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29" name="Google Shape;29;p19"/>
          <p:cNvSpPr/>
          <p:nvPr/>
        </p:nvSpPr>
        <p:spPr>
          <a:xfrm>
            <a:off x="0" y="10703042"/>
            <a:ext cx="20104200" cy="606600"/>
          </a:xfrm>
          <a:prstGeom prst="rect">
            <a:avLst/>
          </a:prstGeom>
          <a:solidFill>
            <a:schemeClr val="lt1"/>
          </a:solidFill>
          <a:ln>
            <a:noFill/>
          </a:ln>
        </p:spPr>
        <p:txBody>
          <a:bodyPr anchorCtr="0" anchor="ctr" bIns="75350" lIns="75350" spcFirstLastPara="1" rIns="75350" wrap="square" tIns="75350">
            <a:noAutofit/>
          </a:bodyPr>
          <a:lstStyle/>
          <a:p>
            <a:pPr indent="0" lvl="0" marL="0" marR="0" rtl="0" algn="ctr">
              <a:lnSpc>
                <a:spcPct val="100000"/>
              </a:lnSpc>
              <a:spcBef>
                <a:spcPts val="0"/>
              </a:spcBef>
              <a:spcAft>
                <a:spcPts val="0"/>
              </a:spcAft>
              <a:buClr>
                <a:srgbClr val="404040"/>
              </a:buClr>
              <a:buSzPts val="3000"/>
              <a:buFont typeface="Arial"/>
              <a:buNone/>
            </a:pPr>
            <a:r>
              <a:t/>
            </a:r>
            <a:endParaRPr b="0" i="0" sz="3000" u="none" cap="none" strike="noStrike">
              <a:solidFill>
                <a:srgbClr val="404040"/>
              </a:solidFill>
              <a:latin typeface="Arial"/>
              <a:ea typeface="Arial"/>
              <a:cs typeface="Arial"/>
              <a:sym typeface="Arial"/>
            </a:endParaRPr>
          </a:p>
        </p:txBody>
      </p:sp>
      <p:sp>
        <p:nvSpPr>
          <p:cNvPr id="30" name="Google Shape;30;p19"/>
          <p:cNvSpPr txBox="1"/>
          <p:nvPr/>
        </p:nvSpPr>
        <p:spPr>
          <a:xfrm>
            <a:off x="12900131" y="10806712"/>
            <a:ext cx="6366000" cy="377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A6A6A6"/>
              </a:buClr>
              <a:buSzPts val="2300"/>
              <a:buFont typeface="Arial"/>
              <a:buNone/>
            </a:pPr>
            <a:r>
              <a:rPr b="1" i="0" lang="en-US" sz="2300" u="none" cap="none" strike="noStrike">
                <a:solidFill>
                  <a:srgbClr val="A6A6A6"/>
                </a:solidFill>
                <a:latin typeface="Arial"/>
                <a:ea typeface="Arial"/>
                <a:cs typeface="Arial"/>
                <a:sym typeface="Arial"/>
              </a:rPr>
              <a:t>www.CaliforniaSPAC.org</a:t>
            </a:r>
            <a:endParaRPr b="0" i="0" sz="2300" u="none" cap="none" strike="noStrike">
              <a:solidFill>
                <a:srgbClr val="000000"/>
              </a:solidFill>
              <a:latin typeface="Arial"/>
              <a:ea typeface="Arial"/>
              <a:cs typeface="Arial"/>
              <a:sym typeface="Arial"/>
            </a:endParaRPr>
          </a:p>
        </p:txBody>
      </p:sp>
      <p:grpSp>
        <p:nvGrpSpPr>
          <p:cNvPr id="31" name="Google Shape;31;p19"/>
          <p:cNvGrpSpPr/>
          <p:nvPr/>
        </p:nvGrpSpPr>
        <p:grpSpPr>
          <a:xfrm>
            <a:off x="837700" y="10701503"/>
            <a:ext cx="2114263" cy="606250"/>
            <a:chOff x="482600" y="6515100"/>
            <a:chExt cx="1151183" cy="306900"/>
          </a:xfrm>
        </p:grpSpPr>
        <p:sp>
          <p:nvSpPr>
            <p:cNvPr id="32" name="Google Shape;32;p19"/>
            <p:cNvSpPr/>
            <p:nvPr/>
          </p:nvSpPr>
          <p:spPr>
            <a:xfrm>
              <a:off x="482600" y="6515100"/>
              <a:ext cx="1151100" cy="306900"/>
            </a:xfrm>
            <a:prstGeom prst="rect">
              <a:avLst/>
            </a:prstGeom>
            <a:solidFill>
              <a:schemeClr val="lt1"/>
            </a:solidFill>
            <a:ln>
              <a:noFill/>
            </a:ln>
          </p:spPr>
          <p:txBody>
            <a:bodyPr anchorCtr="0" anchor="ctr" bIns="75350" lIns="150750" spcFirstLastPara="1" rIns="150750" wrap="square" tIns="7535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pic>
          <p:nvPicPr>
            <p:cNvPr id="33" name="Google Shape;33;p19"/>
            <p:cNvPicPr preferRelativeResize="0"/>
            <p:nvPr/>
          </p:nvPicPr>
          <p:blipFill rotWithShape="1">
            <a:blip r:embed="rId2">
              <a:alphaModFix/>
            </a:blip>
            <a:srcRect b="0" l="0" r="0" t="0"/>
            <a:stretch/>
          </p:blipFill>
          <p:spPr>
            <a:xfrm>
              <a:off x="508000" y="6530340"/>
              <a:ext cx="1125783" cy="274320"/>
            </a:xfrm>
            <a:prstGeom prst="rect">
              <a:avLst/>
            </a:prstGeom>
            <a:noFill/>
            <a:ln>
              <a:noFill/>
            </a:ln>
          </p:spPr>
        </p:pic>
      </p:grpSp>
      <p:sp>
        <p:nvSpPr>
          <p:cNvPr id="34" name="Google Shape;34;p19"/>
          <p:cNvSpPr txBox="1"/>
          <p:nvPr>
            <p:ph idx="2" type="body"/>
          </p:nvPr>
        </p:nvSpPr>
        <p:spPr>
          <a:xfrm>
            <a:off x="10437375" y="4121630"/>
            <a:ext cx="8829300" cy="6031800"/>
          </a:xfrm>
          <a:prstGeom prst="rect">
            <a:avLst/>
          </a:prstGeom>
          <a:noFill/>
          <a:ln>
            <a:noFill/>
          </a:ln>
        </p:spPr>
        <p:txBody>
          <a:bodyPr anchorCtr="0" anchor="t" bIns="75350" lIns="75350" spcFirstLastPara="1" rIns="75350" wrap="square" tIns="75350">
            <a:noAutofit/>
          </a:bodyPr>
          <a:lstStyle>
            <a:lvl1pPr indent="-419100" lvl="0" marL="457200" algn="l">
              <a:lnSpc>
                <a:spcPct val="100000"/>
              </a:lnSpc>
              <a:spcBef>
                <a:spcPts val="1000"/>
              </a:spcBef>
              <a:spcAft>
                <a:spcPts val="0"/>
              </a:spcAft>
              <a:buSzPts val="3000"/>
              <a:buChar char="▪"/>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35" name="Google Shape;35;p19"/>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lvl1pPr lvl="0" algn="l">
              <a:lnSpc>
                <a:spcPct val="75000"/>
              </a:lnSpc>
              <a:spcBef>
                <a:spcPts val="0"/>
              </a:spcBef>
              <a:spcAft>
                <a:spcPts val="0"/>
              </a:spcAft>
              <a:buClr>
                <a:srgbClr val="404040"/>
              </a:buClr>
              <a:buSzPts val="3000"/>
              <a:buNone/>
              <a:defRPr/>
            </a:lvl1pPr>
            <a:lvl2pPr lvl="1" algn="l">
              <a:lnSpc>
                <a:spcPct val="75000"/>
              </a:lnSpc>
              <a:spcBef>
                <a:spcPts val="0"/>
              </a:spcBef>
              <a:spcAft>
                <a:spcPts val="0"/>
              </a:spcAft>
              <a:buClr>
                <a:srgbClr val="404040"/>
              </a:buClr>
              <a:buSzPts val="3000"/>
              <a:buNone/>
              <a:defRPr/>
            </a:lvl2pPr>
            <a:lvl3pPr lvl="2" algn="l">
              <a:lnSpc>
                <a:spcPct val="75000"/>
              </a:lnSpc>
              <a:spcBef>
                <a:spcPts val="0"/>
              </a:spcBef>
              <a:spcAft>
                <a:spcPts val="0"/>
              </a:spcAft>
              <a:buClr>
                <a:srgbClr val="404040"/>
              </a:buClr>
              <a:buSzPts val="3000"/>
              <a:buNone/>
              <a:defRPr/>
            </a:lvl3pPr>
            <a:lvl4pPr lvl="3" algn="l">
              <a:lnSpc>
                <a:spcPct val="75000"/>
              </a:lnSpc>
              <a:spcBef>
                <a:spcPts val="0"/>
              </a:spcBef>
              <a:spcAft>
                <a:spcPts val="0"/>
              </a:spcAft>
              <a:buClr>
                <a:srgbClr val="404040"/>
              </a:buClr>
              <a:buSzPts val="3000"/>
              <a:buNone/>
              <a:defRPr/>
            </a:lvl4pPr>
            <a:lvl5pPr lvl="4" algn="l">
              <a:lnSpc>
                <a:spcPct val="75000"/>
              </a:lnSpc>
              <a:spcBef>
                <a:spcPts val="0"/>
              </a:spcBef>
              <a:spcAft>
                <a:spcPts val="0"/>
              </a:spcAft>
              <a:buClr>
                <a:srgbClr val="404040"/>
              </a:buClr>
              <a:buSzPts val="3000"/>
              <a:buNone/>
              <a:defRPr/>
            </a:lvl5pPr>
            <a:lvl6pPr lvl="5" algn="l">
              <a:lnSpc>
                <a:spcPct val="75000"/>
              </a:lnSpc>
              <a:spcBef>
                <a:spcPts val="0"/>
              </a:spcBef>
              <a:spcAft>
                <a:spcPts val="0"/>
              </a:spcAft>
              <a:buClr>
                <a:srgbClr val="404040"/>
              </a:buClr>
              <a:buSzPts val="3000"/>
              <a:buNone/>
              <a:defRPr/>
            </a:lvl6pPr>
            <a:lvl7pPr lvl="6" algn="l">
              <a:lnSpc>
                <a:spcPct val="75000"/>
              </a:lnSpc>
              <a:spcBef>
                <a:spcPts val="0"/>
              </a:spcBef>
              <a:spcAft>
                <a:spcPts val="0"/>
              </a:spcAft>
              <a:buClr>
                <a:srgbClr val="404040"/>
              </a:buClr>
              <a:buSzPts val="3000"/>
              <a:buNone/>
              <a:defRPr/>
            </a:lvl7pPr>
            <a:lvl8pPr lvl="7" algn="l">
              <a:lnSpc>
                <a:spcPct val="75000"/>
              </a:lnSpc>
              <a:spcBef>
                <a:spcPts val="0"/>
              </a:spcBef>
              <a:spcAft>
                <a:spcPts val="0"/>
              </a:spcAft>
              <a:buClr>
                <a:srgbClr val="404040"/>
              </a:buClr>
              <a:buSzPts val="3000"/>
              <a:buNone/>
              <a:defRPr/>
            </a:lvl8pPr>
            <a:lvl9pPr lvl="8" algn="l">
              <a:lnSpc>
                <a:spcPct val="75000"/>
              </a:lnSpc>
              <a:spcBef>
                <a:spcPts val="0"/>
              </a:spcBef>
              <a:spcAft>
                <a:spcPts val="0"/>
              </a:spcAft>
              <a:buClr>
                <a:srgbClr val="404040"/>
              </a:buClr>
              <a:buSzPts val="3000"/>
              <a:buNone/>
              <a:defRPr/>
            </a:lvl9pPr>
          </a:lstStyle>
          <a:p/>
        </p:txBody>
      </p:sp>
      <p:sp>
        <p:nvSpPr>
          <p:cNvPr id="36" name="Google Shape;36;p19"/>
          <p:cNvSpPr txBox="1"/>
          <p:nvPr>
            <p:ph idx="3" type="body"/>
          </p:nvPr>
        </p:nvSpPr>
        <p:spPr>
          <a:xfrm>
            <a:off x="971697" y="2529943"/>
            <a:ext cx="8829300" cy="1581600"/>
          </a:xfrm>
          <a:prstGeom prst="rect">
            <a:avLst/>
          </a:prstGeom>
          <a:gradFill>
            <a:gsLst>
              <a:gs pos="0">
                <a:srgbClr val="7F7F7F"/>
              </a:gs>
              <a:gs pos="57000">
                <a:srgbClr val="595959"/>
              </a:gs>
              <a:gs pos="100000">
                <a:srgbClr val="3F3F3F"/>
              </a:gs>
            </a:gsLst>
            <a:path path="circle">
              <a:fillToRect b="50%" l="50%" r="50%" t="50%"/>
            </a:path>
            <a:tileRect/>
          </a:gradFill>
          <a:ln>
            <a:noFill/>
          </a:ln>
        </p:spPr>
        <p:txBody>
          <a:bodyPr anchorCtr="0" anchor="ctr" bIns="75350" lIns="75350" spcFirstLastPara="1" rIns="75350" wrap="square" tIns="75350">
            <a:noAutofit/>
          </a:bodyPr>
          <a:lstStyle>
            <a:lvl1pPr indent="-228600" lvl="0" marL="457200" algn="l">
              <a:lnSpc>
                <a:spcPct val="100000"/>
              </a:lnSpc>
              <a:spcBef>
                <a:spcPts val="1000"/>
              </a:spcBef>
              <a:spcAft>
                <a:spcPts val="0"/>
              </a:spcAft>
              <a:buSzPts val="3000"/>
              <a:buNone/>
              <a:defRPr sz="5900">
                <a:solidFill>
                  <a:schemeClr val="lt1"/>
                </a:solidFill>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37" name="Google Shape;37;p19"/>
          <p:cNvSpPr txBox="1"/>
          <p:nvPr>
            <p:ph idx="4" type="body"/>
          </p:nvPr>
        </p:nvSpPr>
        <p:spPr>
          <a:xfrm>
            <a:off x="10437377" y="2529943"/>
            <a:ext cx="8829300" cy="1581600"/>
          </a:xfrm>
          <a:prstGeom prst="rect">
            <a:avLst/>
          </a:prstGeom>
          <a:gradFill>
            <a:gsLst>
              <a:gs pos="0">
                <a:srgbClr val="7F7F7F"/>
              </a:gs>
              <a:gs pos="57000">
                <a:srgbClr val="595959"/>
              </a:gs>
              <a:gs pos="100000">
                <a:srgbClr val="3F3F3F"/>
              </a:gs>
            </a:gsLst>
            <a:path path="circle">
              <a:fillToRect b="50%" l="50%" r="50%" t="50%"/>
            </a:path>
            <a:tileRect/>
          </a:gradFill>
          <a:ln>
            <a:noFill/>
          </a:ln>
        </p:spPr>
        <p:txBody>
          <a:bodyPr anchorCtr="0" anchor="ctr" bIns="75350" lIns="75350" spcFirstLastPara="1" rIns="75350" wrap="square" tIns="75350">
            <a:noAutofit/>
          </a:bodyPr>
          <a:lstStyle>
            <a:lvl1pPr indent="-228600" lvl="0" marL="457200" algn="l">
              <a:lnSpc>
                <a:spcPct val="100000"/>
              </a:lnSpc>
              <a:spcBef>
                <a:spcPts val="1000"/>
              </a:spcBef>
              <a:spcAft>
                <a:spcPts val="0"/>
              </a:spcAft>
              <a:buSzPts val="3000"/>
              <a:buNone/>
              <a:defRPr sz="5900">
                <a:solidFill>
                  <a:schemeClr val="lt1"/>
                </a:solidFill>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line title and content" showMasterSp="0">
  <p:cSld name="Two-line title and content">
    <p:spTree>
      <p:nvGrpSpPr>
        <p:cNvPr id="38" name="Shape 38"/>
        <p:cNvGrpSpPr/>
        <p:nvPr/>
      </p:nvGrpSpPr>
      <p:grpSpPr>
        <a:xfrm>
          <a:off x="0" y="0"/>
          <a:ext cx="0" cy="0"/>
          <a:chOff x="0" y="0"/>
          <a:chExt cx="0" cy="0"/>
        </a:xfrm>
      </p:grpSpPr>
      <p:sp>
        <p:nvSpPr>
          <p:cNvPr id="39" name="Google Shape;39;p20"/>
          <p:cNvSpPr txBox="1"/>
          <p:nvPr>
            <p:ph idx="1" type="body"/>
          </p:nvPr>
        </p:nvSpPr>
        <p:spPr>
          <a:xfrm>
            <a:off x="837671" y="3141486"/>
            <a:ext cx="18428700" cy="6031800"/>
          </a:xfrm>
          <a:prstGeom prst="rect">
            <a:avLst/>
          </a:prstGeom>
          <a:noFill/>
          <a:ln>
            <a:noFill/>
          </a:ln>
        </p:spPr>
        <p:txBody>
          <a:bodyPr anchorCtr="0" anchor="t" bIns="75350" lIns="75350" spcFirstLastPara="1" rIns="75350" wrap="square" tIns="75350">
            <a:noAutofit/>
          </a:bodyPr>
          <a:lstStyle>
            <a:lvl1pPr indent="-419100" lvl="0" marL="457200" algn="l">
              <a:lnSpc>
                <a:spcPct val="100000"/>
              </a:lnSpc>
              <a:spcBef>
                <a:spcPts val="1000"/>
              </a:spcBef>
              <a:spcAft>
                <a:spcPts val="0"/>
              </a:spcAft>
              <a:buSzPts val="3000"/>
              <a:buChar char="▪"/>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40" name="Google Shape;40;p20"/>
          <p:cNvSpPr txBox="1"/>
          <p:nvPr>
            <p:ph type="title"/>
          </p:nvPr>
        </p:nvSpPr>
        <p:spPr>
          <a:xfrm>
            <a:off x="837671" y="502638"/>
            <a:ext cx="18428700" cy="2262000"/>
          </a:xfrm>
          <a:prstGeom prst="rect">
            <a:avLst/>
          </a:prstGeom>
          <a:noFill/>
          <a:ln>
            <a:noFill/>
          </a:ln>
        </p:spPr>
        <p:txBody>
          <a:bodyPr anchorCtr="0" anchor="b" bIns="75350" lIns="75350" spcFirstLastPara="1" rIns="75350" wrap="square" tIns="75350">
            <a:noAutofit/>
          </a:bodyPr>
          <a:lstStyle>
            <a:lvl1pPr lvl="0" algn="l">
              <a:lnSpc>
                <a:spcPct val="100000"/>
              </a:lnSpc>
              <a:spcBef>
                <a:spcPts val="0"/>
              </a:spcBef>
              <a:spcAft>
                <a:spcPts val="0"/>
              </a:spcAft>
              <a:buClr>
                <a:srgbClr val="404040"/>
              </a:buClr>
              <a:buSzPts val="3000"/>
              <a:buNone/>
              <a:defRPr/>
            </a:lvl1pPr>
            <a:lvl2pPr lvl="1" algn="l">
              <a:lnSpc>
                <a:spcPct val="75000"/>
              </a:lnSpc>
              <a:spcBef>
                <a:spcPts val="0"/>
              </a:spcBef>
              <a:spcAft>
                <a:spcPts val="0"/>
              </a:spcAft>
              <a:buClr>
                <a:srgbClr val="404040"/>
              </a:buClr>
              <a:buSzPts val="3000"/>
              <a:buNone/>
              <a:defRPr/>
            </a:lvl2pPr>
            <a:lvl3pPr lvl="2" algn="l">
              <a:lnSpc>
                <a:spcPct val="75000"/>
              </a:lnSpc>
              <a:spcBef>
                <a:spcPts val="0"/>
              </a:spcBef>
              <a:spcAft>
                <a:spcPts val="0"/>
              </a:spcAft>
              <a:buClr>
                <a:srgbClr val="404040"/>
              </a:buClr>
              <a:buSzPts val="3000"/>
              <a:buNone/>
              <a:defRPr/>
            </a:lvl3pPr>
            <a:lvl4pPr lvl="3" algn="l">
              <a:lnSpc>
                <a:spcPct val="75000"/>
              </a:lnSpc>
              <a:spcBef>
                <a:spcPts val="0"/>
              </a:spcBef>
              <a:spcAft>
                <a:spcPts val="0"/>
              </a:spcAft>
              <a:buClr>
                <a:srgbClr val="404040"/>
              </a:buClr>
              <a:buSzPts val="3000"/>
              <a:buNone/>
              <a:defRPr/>
            </a:lvl4pPr>
            <a:lvl5pPr lvl="4" algn="l">
              <a:lnSpc>
                <a:spcPct val="75000"/>
              </a:lnSpc>
              <a:spcBef>
                <a:spcPts val="0"/>
              </a:spcBef>
              <a:spcAft>
                <a:spcPts val="0"/>
              </a:spcAft>
              <a:buClr>
                <a:srgbClr val="404040"/>
              </a:buClr>
              <a:buSzPts val="3000"/>
              <a:buNone/>
              <a:defRPr/>
            </a:lvl5pPr>
            <a:lvl6pPr lvl="5" algn="l">
              <a:lnSpc>
                <a:spcPct val="75000"/>
              </a:lnSpc>
              <a:spcBef>
                <a:spcPts val="0"/>
              </a:spcBef>
              <a:spcAft>
                <a:spcPts val="0"/>
              </a:spcAft>
              <a:buClr>
                <a:srgbClr val="404040"/>
              </a:buClr>
              <a:buSzPts val="3000"/>
              <a:buNone/>
              <a:defRPr/>
            </a:lvl6pPr>
            <a:lvl7pPr lvl="6" algn="l">
              <a:lnSpc>
                <a:spcPct val="75000"/>
              </a:lnSpc>
              <a:spcBef>
                <a:spcPts val="0"/>
              </a:spcBef>
              <a:spcAft>
                <a:spcPts val="0"/>
              </a:spcAft>
              <a:buClr>
                <a:srgbClr val="404040"/>
              </a:buClr>
              <a:buSzPts val="3000"/>
              <a:buNone/>
              <a:defRPr/>
            </a:lvl7pPr>
            <a:lvl8pPr lvl="7" algn="l">
              <a:lnSpc>
                <a:spcPct val="75000"/>
              </a:lnSpc>
              <a:spcBef>
                <a:spcPts val="0"/>
              </a:spcBef>
              <a:spcAft>
                <a:spcPts val="0"/>
              </a:spcAft>
              <a:buClr>
                <a:srgbClr val="404040"/>
              </a:buClr>
              <a:buSzPts val="3000"/>
              <a:buNone/>
              <a:defRPr/>
            </a:lvl8pPr>
            <a:lvl9pPr lvl="8" algn="l">
              <a:lnSpc>
                <a:spcPct val="75000"/>
              </a:lnSpc>
              <a:spcBef>
                <a:spcPts val="0"/>
              </a:spcBef>
              <a:spcAft>
                <a:spcPts val="0"/>
              </a:spcAft>
              <a:buClr>
                <a:srgbClr val="404040"/>
              </a:buClr>
              <a:buSzPts val="3000"/>
              <a:buNone/>
              <a:defRPr/>
            </a:lvl9pPr>
          </a:lstStyle>
          <a:p/>
        </p:txBody>
      </p:sp>
      <p:sp>
        <p:nvSpPr>
          <p:cNvPr id="41" name="Google Shape;41;p20"/>
          <p:cNvSpPr/>
          <p:nvPr/>
        </p:nvSpPr>
        <p:spPr>
          <a:xfrm>
            <a:off x="0" y="10703042"/>
            <a:ext cx="20104200" cy="606600"/>
          </a:xfrm>
          <a:prstGeom prst="rect">
            <a:avLst/>
          </a:prstGeom>
          <a:solidFill>
            <a:schemeClr val="lt1"/>
          </a:solidFill>
          <a:ln>
            <a:noFill/>
          </a:ln>
        </p:spPr>
        <p:txBody>
          <a:bodyPr anchorCtr="0" anchor="ctr" bIns="75350" lIns="75350" spcFirstLastPara="1" rIns="75350" wrap="square" tIns="75350">
            <a:noAutofit/>
          </a:bodyPr>
          <a:lstStyle/>
          <a:p>
            <a:pPr indent="0" lvl="0" marL="0" marR="0" rtl="0" algn="ctr">
              <a:lnSpc>
                <a:spcPct val="100000"/>
              </a:lnSpc>
              <a:spcBef>
                <a:spcPts val="0"/>
              </a:spcBef>
              <a:spcAft>
                <a:spcPts val="0"/>
              </a:spcAft>
              <a:buClr>
                <a:srgbClr val="404040"/>
              </a:buClr>
              <a:buSzPts val="3000"/>
              <a:buFont typeface="Arial"/>
              <a:buNone/>
            </a:pPr>
            <a:r>
              <a:t/>
            </a:r>
            <a:endParaRPr b="0" i="0" sz="3000" u="none" cap="none" strike="noStrike">
              <a:solidFill>
                <a:srgbClr val="404040"/>
              </a:solidFill>
              <a:latin typeface="Arial"/>
              <a:ea typeface="Arial"/>
              <a:cs typeface="Arial"/>
              <a:sym typeface="Arial"/>
            </a:endParaRPr>
          </a:p>
        </p:txBody>
      </p:sp>
      <p:sp>
        <p:nvSpPr>
          <p:cNvPr id="42" name="Google Shape;42;p20"/>
          <p:cNvSpPr txBox="1"/>
          <p:nvPr/>
        </p:nvSpPr>
        <p:spPr>
          <a:xfrm>
            <a:off x="12900131" y="10806712"/>
            <a:ext cx="6366000" cy="377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A6A6A6"/>
              </a:buClr>
              <a:buSzPts val="2300"/>
              <a:buFont typeface="Arial"/>
              <a:buNone/>
            </a:pPr>
            <a:r>
              <a:rPr b="1" i="0" lang="en-US" sz="2300" u="none" cap="none" strike="noStrike">
                <a:solidFill>
                  <a:srgbClr val="A6A6A6"/>
                </a:solidFill>
                <a:latin typeface="Arial"/>
                <a:ea typeface="Arial"/>
                <a:cs typeface="Arial"/>
                <a:sym typeface="Arial"/>
              </a:rPr>
              <a:t>www.CaliforniaSPAC.org</a:t>
            </a:r>
            <a:endParaRPr b="0" i="0" sz="2300" u="none" cap="none" strike="noStrike">
              <a:solidFill>
                <a:srgbClr val="000000"/>
              </a:solidFill>
              <a:latin typeface="Arial"/>
              <a:ea typeface="Arial"/>
              <a:cs typeface="Arial"/>
              <a:sym typeface="Arial"/>
            </a:endParaRPr>
          </a:p>
        </p:txBody>
      </p:sp>
      <p:grpSp>
        <p:nvGrpSpPr>
          <p:cNvPr id="43" name="Google Shape;43;p20"/>
          <p:cNvGrpSpPr/>
          <p:nvPr/>
        </p:nvGrpSpPr>
        <p:grpSpPr>
          <a:xfrm>
            <a:off x="837700" y="10701503"/>
            <a:ext cx="2114263" cy="606250"/>
            <a:chOff x="482600" y="6515100"/>
            <a:chExt cx="1151183" cy="306900"/>
          </a:xfrm>
        </p:grpSpPr>
        <p:sp>
          <p:nvSpPr>
            <p:cNvPr id="44" name="Google Shape;44;p20"/>
            <p:cNvSpPr/>
            <p:nvPr/>
          </p:nvSpPr>
          <p:spPr>
            <a:xfrm>
              <a:off x="482600" y="6515100"/>
              <a:ext cx="1151100" cy="306900"/>
            </a:xfrm>
            <a:prstGeom prst="rect">
              <a:avLst/>
            </a:prstGeom>
            <a:solidFill>
              <a:schemeClr val="lt1"/>
            </a:solidFill>
            <a:ln>
              <a:noFill/>
            </a:ln>
          </p:spPr>
          <p:txBody>
            <a:bodyPr anchorCtr="0" anchor="ctr" bIns="75350" lIns="150750" spcFirstLastPara="1" rIns="150750" wrap="square" tIns="7535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pic>
          <p:nvPicPr>
            <p:cNvPr id="45" name="Google Shape;45;p20"/>
            <p:cNvPicPr preferRelativeResize="0"/>
            <p:nvPr/>
          </p:nvPicPr>
          <p:blipFill rotWithShape="1">
            <a:blip r:embed="rId2">
              <a:alphaModFix/>
            </a:blip>
            <a:srcRect b="0" l="0" r="0" t="0"/>
            <a:stretch/>
          </p:blipFill>
          <p:spPr>
            <a:xfrm>
              <a:off x="508000" y="6530340"/>
              <a:ext cx="1125783" cy="27432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line title and content" showMasterSp="0">
  <p:cSld name="1_Two-line title and content 2">
    <p:spTree>
      <p:nvGrpSpPr>
        <p:cNvPr id="46" name="Shape 46"/>
        <p:cNvGrpSpPr/>
        <p:nvPr/>
      </p:nvGrpSpPr>
      <p:grpSpPr>
        <a:xfrm>
          <a:off x="0" y="0"/>
          <a:ext cx="0" cy="0"/>
          <a:chOff x="0" y="0"/>
          <a:chExt cx="0" cy="0"/>
        </a:xfrm>
      </p:grpSpPr>
      <p:sp>
        <p:nvSpPr>
          <p:cNvPr id="47" name="Google Shape;47;p21"/>
          <p:cNvSpPr txBox="1"/>
          <p:nvPr>
            <p:ph idx="1" type="body"/>
          </p:nvPr>
        </p:nvSpPr>
        <p:spPr>
          <a:xfrm>
            <a:off x="837669" y="3141486"/>
            <a:ext cx="8829300" cy="6031800"/>
          </a:xfrm>
          <a:prstGeom prst="rect">
            <a:avLst/>
          </a:prstGeom>
          <a:noFill/>
          <a:ln>
            <a:noFill/>
          </a:ln>
        </p:spPr>
        <p:txBody>
          <a:bodyPr anchorCtr="0" anchor="t" bIns="75350" lIns="75350" spcFirstLastPara="1" rIns="75350" wrap="square" tIns="75350">
            <a:noAutofit/>
          </a:bodyPr>
          <a:lstStyle>
            <a:lvl1pPr indent="-419100" lvl="0" marL="457200" algn="l">
              <a:lnSpc>
                <a:spcPct val="100000"/>
              </a:lnSpc>
              <a:spcBef>
                <a:spcPts val="1000"/>
              </a:spcBef>
              <a:spcAft>
                <a:spcPts val="0"/>
              </a:spcAft>
              <a:buSzPts val="3000"/>
              <a:buChar char="▪"/>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
        <p:nvSpPr>
          <p:cNvPr id="48" name="Google Shape;48;p21"/>
          <p:cNvSpPr txBox="1"/>
          <p:nvPr>
            <p:ph type="title"/>
          </p:nvPr>
        </p:nvSpPr>
        <p:spPr>
          <a:xfrm>
            <a:off x="837671" y="502638"/>
            <a:ext cx="18428700" cy="2262000"/>
          </a:xfrm>
          <a:prstGeom prst="rect">
            <a:avLst/>
          </a:prstGeom>
          <a:noFill/>
          <a:ln>
            <a:noFill/>
          </a:ln>
        </p:spPr>
        <p:txBody>
          <a:bodyPr anchorCtr="0" anchor="b" bIns="75350" lIns="75350" spcFirstLastPara="1" rIns="75350" wrap="square" tIns="75350">
            <a:noAutofit/>
          </a:bodyPr>
          <a:lstStyle>
            <a:lvl1pPr lvl="0" algn="l">
              <a:lnSpc>
                <a:spcPct val="100000"/>
              </a:lnSpc>
              <a:spcBef>
                <a:spcPts val="0"/>
              </a:spcBef>
              <a:spcAft>
                <a:spcPts val="0"/>
              </a:spcAft>
              <a:buClr>
                <a:srgbClr val="404040"/>
              </a:buClr>
              <a:buSzPts val="3000"/>
              <a:buNone/>
              <a:defRPr/>
            </a:lvl1pPr>
            <a:lvl2pPr lvl="1" algn="l">
              <a:lnSpc>
                <a:spcPct val="75000"/>
              </a:lnSpc>
              <a:spcBef>
                <a:spcPts val="0"/>
              </a:spcBef>
              <a:spcAft>
                <a:spcPts val="0"/>
              </a:spcAft>
              <a:buClr>
                <a:srgbClr val="404040"/>
              </a:buClr>
              <a:buSzPts val="3000"/>
              <a:buNone/>
              <a:defRPr/>
            </a:lvl2pPr>
            <a:lvl3pPr lvl="2" algn="l">
              <a:lnSpc>
                <a:spcPct val="75000"/>
              </a:lnSpc>
              <a:spcBef>
                <a:spcPts val="0"/>
              </a:spcBef>
              <a:spcAft>
                <a:spcPts val="0"/>
              </a:spcAft>
              <a:buClr>
                <a:srgbClr val="404040"/>
              </a:buClr>
              <a:buSzPts val="3000"/>
              <a:buNone/>
              <a:defRPr/>
            </a:lvl3pPr>
            <a:lvl4pPr lvl="3" algn="l">
              <a:lnSpc>
                <a:spcPct val="75000"/>
              </a:lnSpc>
              <a:spcBef>
                <a:spcPts val="0"/>
              </a:spcBef>
              <a:spcAft>
                <a:spcPts val="0"/>
              </a:spcAft>
              <a:buClr>
                <a:srgbClr val="404040"/>
              </a:buClr>
              <a:buSzPts val="3000"/>
              <a:buNone/>
              <a:defRPr/>
            </a:lvl4pPr>
            <a:lvl5pPr lvl="4" algn="l">
              <a:lnSpc>
                <a:spcPct val="75000"/>
              </a:lnSpc>
              <a:spcBef>
                <a:spcPts val="0"/>
              </a:spcBef>
              <a:spcAft>
                <a:spcPts val="0"/>
              </a:spcAft>
              <a:buClr>
                <a:srgbClr val="404040"/>
              </a:buClr>
              <a:buSzPts val="3000"/>
              <a:buNone/>
              <a:defRPr/>
            </a:lvl5pPr>
            <a:lvl6pPr lvl="5" algn="l">
              <a:lnSpc>
                <a:spcPct val="75000"/>
              </a:lnSpc>
              <a:spcBef>
                <a:spcPts val="0"/>
              </a:spcBef>
              <a:spcAft>
                <a:spcPts val="0"/>
              </a:spcAft>
              <a:buClr>
                <a:srgbClr val="404040"/>
              </a:buClr>
              <a:buSzPts val="3000"/>
              <a:buNone/>
              <a:defRPr/>
            </a:lvl6pPr>
            <a:lvl7pPr lvl="6" algn="l">
              <a:lnSpc>
                <a:spcPct val="75000"/>
              </a:lnSpc>
              <a:spcBef>
                <a:spcPts val="0"/>
              </a:spcBef>
              <a:spcAft>
                <a:spcPts val="0"/>
              </a:spcAft>
              <a:buClr>
                <a:srgbClr val="404040"/>
              </a:buClr>
              <a:buSzPts val="3000"/>
              <a:buNone/>
              <a:defRPr/>
            </a:lvl7pPr>
            <a:lvl8pPr lvl="7" algn="l">
              <a:lnSpc>
                <a:spcPct val="75000"/>
              </a:lnSpc>
              <a:spcBef>
                <a:spcPts val="0"/>
              </a:spcBef>
              <a:spcAft>
                <a:spcPts val="0"/>
              </a:spcAft>
              <a:buClr>
                <a:srgbClr val="404040"/>
              </a:buClr>
              <a:buSzPts val="3000"/>
              <a:buNone/>
              <a:defRPr/>
            </a:lvl8pPr>
            <a:lvl9pPr lvl="8" algn="l">
              <a:lnSpc>
                <a:spcPct val="75000"/>
              </a:lnSpc>
              <a:spcBef>
                <a:spcPts val="0"/>
              </a:spcBef>
              <a:spcAft>
                <a:spcPts val="0"/>
              </a:spcAft>
              <a:buClr>
                <a:srgbClr val="404040"/>
              </a:buClr>
              <a:buSzPts val="3000"/>
              <a:buNone/>
              <a:defRPr/>
            </a:lvl9pPr>
          </a:lstStyle>
          <a:p/>
        </p:txBody>
      </p:sp>
      <p:sp>
        <p:nvSpPr>
          <p:cNvPr id="49" name="Google Shape;49;p21"/>
          <p:cNvSpPr/>
          <p:nvPr/>
        </p:nvSpPr>
        <p:spPr>
          <a:xfrm>
            <a:off x="0" y="10703042"/>
            <a:ext cx="20104200" cy="606600"/>
          </a:xfrm>
          <a:prstGeom prst="rect">
            <a:avLst/>
          </a:prstGeom>
          <a:solidFill>
            <a:schemeClr val="lt1"/>
          </a:solidFill>
          <a:ln>
            <a:noFill/>
          </a:ln>
        </p:spPr>
        <p:txBody>
          <a:bodyPr anchorCtr="0" anchor="ctr" bIns="75350" lIns="75350" spcFirstLastPara="1" rIns="75350" wrap="square" tIns="75350">
            <a:noAutofit/>
          </a:bodyPr>
          <a:lstStyle/>
          <a:p>
            <a:pPr indent="0" lvl="0" marL="0" marR="0" rtl="0" algn="ctr">
              <a:lnSpc>
                <a:spcPct val="100000"/>
              </a:lnSpc>
              <a:spcBef>
                <a:spcPts val="0"/>
              </a:spcBef>
              <a:spcAft>
                <a:spcPts val="0"/>
              </a:spcAft>
              <a:buClr>
                <a:srgbClr val="404040"/>
              </a:buClr>
              <a:buSzPts val="3000"/>
              <a:buFont typeface="Arial"/>
              <a:buNone/>
            </a:pPr>
            <a:r>
              <a:t/>
            </a:r>
            <a:endParaRPr b="0" i="0" sz="3000" u="none" cap="none" strike="noStrike">
              <a:solidFill>
                <a:srgbClr val="404040"/>
              </a:solidFill>
              <a:latin typeface="Arial"/>
              <a:ea typeface="Arial"/>
              <a:cs typeface="Arial"/>
              <a:sym typeface="Arial"/>
            </a:endParaRPr>
          </a:p>
        </p:txBody>
      </p:sp>
      <p:sp>
        <p:nvSpPr>
          <p:cNvPr id="50" name="Google Shape;50;p21"/>
          <p:cNvSpPr txBox="1"/>
          <p:nvPr/>
        </p:nvSpPr>
        <p:spPr>
          <a:xfrm>
            <a:off x="12900131" y="10806712"/>
            <a:ext cx="6366000" cy="377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A6A6A6"/>
              </a:buClr>
              <a:buSzPts val="2300"/>
              <a:buFont typeface="Arial"/>
              <a:buNone/>
            </a:pPr>
            <a:r>
              <a:rPr b="1" i="0" lang="en-US" sz="2300" u="none" cap="none" strike="noStrike">
                <a:solidFill>
                  <a:srgbClr val="A6A6A6"/>
                </a:solidFill>
                <a:latin typeface="Arial"/>
                <a:ea typeface="Arial"/>
                <a:cs typeface="Arial"/>
                <a:sym typeface="Arial"/>
              </a:rPr>
              <a:t>www.CaliforniaSPAC.org</a:t>
            </a:r>
            <a:endParaRPr b="0" i="0" sz="2300" u="none" cap="none" strike="noStrike">
              <a:solidFill>
                <a:srgbClr val="000000"/>
              </a:solidFill>
              <a:latin typeface="Arial"/>
              <a:ea typeface="Arial"/>
              <a:cs typeface="Arial"/>
              <a:sym typeface="Arial"/>
            </a:endParaRPr>
          </a:p>
        </p:txBody>
      </p:sp>
      <p:grpSp>
        <p:nvGrpSpPr>
          <p:cNvPr id="51" name="Google Shape;51;p21"/>
          <p:cNvGrpSpPr/>
          <p:nvPr/>
        </p:nvGrpSpPr>
        <p:grpSpPr>
          <a:xfrm>
            <a:off x="837700" y="10701503"/>
            <a:ext cx="2114263" cy="606250"/>
            <a:chOff x="482600" y="6515100"/>
            <a:chExt cx="1151183" cy="306900"/>
          </a:xfrm>
        </p:grpSpPr>
        <p:sp>
          <p:nvSpPr>
            <p:cNvPr id="52" name="Google Shape;52;p21"/>
            <p:cNvSpPr/>
            <p:nvPr/>
          </p:nvSpPr>
          <p:spPr>
            <a:xfrm>
              <a:off x="482600" y="6515100"/>
              <a:ext cx="1151100" cy="306900"/>
            </a:xfrm>
            <a:prstGeom prst="rect">
              <a:avLst/>
            </a:prstGeom>
            <a:solidFill>
              <a:schemeClr val="lt1"/>
            </a:solidFill>
            <a:ln>
              <a:noFill/>
            </a:ln>
          </p:spPr>
          <p:txBody>
            <a:bodyPr anchorCtr="0" anchor="ctr" bIns="75350" lIns="150750" spcFirstLastPara="1" rIns="150750" wrap="square" tIns="7535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pic>
          <p:nvPicPr>
            <p:cNvPr id="53" name="Google Shape;53;p21"/>
            <p:cNvPicPr preferRelativeResize="0"/>
            <p:nvPr/>
          </p:nvPicPr>
          <p:blipFill rotWithShape="1">
            <a:blip r:embed="rId2">
              <a:alphaModFix/>
            </a:blip>
            <a:srcRect b="0" l="0" r="0" t="0"/>
            <a:stretch/>
          </p:blipFill>
          <p:spPr>
            <a:xfrm>
              <a:off x="508000" y="6530340"/>
              <a:ext cx="1125783" cy="274320"/>
            </a:xfrm>
            <a:prstGeom prst="rect">
              <a:avLst/>
            </a:prstGeom>
            <a:noFill/>
            <a:ln>
              <a:noFill/>
            </a:ln>
          </p:spPr>
        </p:pic>
      </p:grpSp>
      <p:sp>
        <p:nvSpPr>
          <p:cNvPr id="54" name="Google Shape;54;p21"/>
          <p:cNvSpPr txBox="1"/>
          <p:nvPr>
            <p:ph idx="2" type="body"/>
          </p:nvPr>
        </p:nvSpPr>
        <p:spPr>
          <a:xfrm>
            <a:off x="10437379" y="3141486"/>
            <a:ext cx="8829300" cy="6031800"/>
          </a:xfrm>
          <a:prstGeom prst="rect">
            <a:avLst/>
          </a:prstGeom>
          <a:noFill/>
          <a:ln>
            <a:noFill/>
          </a:ln>
        </p:spPr>
        <p:txBody>
          <a:bodyPr anchorCtr="0" anchor="t" bIns="75350" lIns="75350" spcFirstLastPara="1" rIns="75350" wrap="square" tIns="75350">
            <a:noAutofit/>
          </a:bodyPr>
          <a:lstStyle>
            <a:lvl1pPr indent="-419100" lvl="0" marL="457200" algn="l">
              <a:lnSpc>
                <a:spcPct val="100000"/>
              </a:lnSpc>
              <a:spcBef>
                <a:spcPts val="1000"/>
              </a:spcBef>
              <a:spcAft>
                <a:spcPts val="0"/>
              </a:spcAft>
              <a:buSzPts val="3000"/>
              <a:buChar char="▪"/>
              <a:defRPr/>
            </a:lvl1pPr>
            <a:lvl2pPr indent="-419100" lvl="1" marL="914400" algn="l">
              <a:lnSpc>
                <a:spcPct val="100000"/>
              </a:lnSpc>
              <a:spcBef>
                <a:spcPts val="1000"/>
              </a:spcBef>
              <a:spcAft>
                <a:spcPts val="0"/>
              </a:spcAft>
              <a:buSzPts val="3000"/>
              <a:buChar char="–"/>
              <a:defRPr/>
            </a:lvl2pPr>
            <a:lvl3pPr indent="-419100" lvl="2" marL="1371600" algn="l">
              <a:lnSpc>
                <a:spcPct val="100000"/>
              </a:lnSpc>
              <a:spcBef>
                <a:spcPts val="1000"/>
              </a:spcBef>
              <a:spcAft>
                <a:spcPts val="0"/>
              </a:spcAft>
              <a:buSzPts val="3000"/>
              <a:buChar char="•"/>
              <a:defRPr/>
            </a:lvl3pPr>
            <a:lvl4pPr indent="-419100" lvl="3" marL="1828800" algn="l">
              <a:lnSpc>
                <a:spcPct val="100000"/>
              </a:lnSpc>
              <a:spcBef>
                <a:spcPts val="1000"/>
              </a:spcBef>
              <a:spcAft>
                <a:spcPts val="0"/>
              </a:spcAft>
              <a:buSzPts val="3000"/>
              <a:buChar char="–"/>
              <a:defRPr/>
            </a:lvl4pPr>
            <a:lvl5pPr indent="-419100" lvl="4" marL="2286000" algn="l">
              <a:lnSpc>
                <a:spcPct val="100000"/>
              </a:lnSpc>
              <a:spcBef>
                <a:spcPts val="1000"/>
              </a:spcBef>
              <a:spcAft>
                <a:spcPts val="0"/>
              </a:spcAft>
              <a:buSzPts val="3000"/>
              <a:buChar char="»"/>
              <a:defRPr/>
            </a:lvl5pPr>
            <a:lvl6pPr indent="-419100" lvl="5" marL="2743200" algn="l">
              <a:lnSpc>
                <a:spcPct val="100000"/>
              </a:lnSpc>
              <a:spcBef>
                <a:spcPts val="1000"/>
              </a:spcBef>
              <a:spcAft>
                <a:spcPts val="0"/>
              </a:spcAft>
              <a:buSzPts val="3000"/>
              <a:buChar char="•"/>
              <a:defRPr/>
            </a:lvl6pPr>
            <a:lvl7pPr indent="-419100" lvl="6" marL="3200400" algn="l">
              <a:lnSpc>
                <a:spcPct val="100000"/>
              </a:lnSpc>
              <a:spcBef>
                <a:spcPts val="1000"/>
              </a:spcBef>
              <a:spcAft>
                <a:spcPts val="0"/>
              </a:spcAft>
              <a:buSzPts val="3000"/>
              <a:buChar char="•"/>
              <a:defRPr/>
            </a:lvl7pPr>
            <a:lvl8pPr indent="-419100" lvl="7" marL="3657600" algn="l">
              <a:lnSpc>
                <a:spcPct val="100000"/>
              </a:lnSpc>
              <a:spcBef>
                <a:spcPts val="1000"/>
              </a:spcBef>
              <a:spcAft>
                <a:spcPts val="0"/>
              </a:spcAft>
              <a:buSzPts val="3000"/>
              <a:buChar char="•"/>
              <a:defRPr/>
            </a:lvl8pPr>
            <a:lvl9pPr indent="-419100" lvl="8" marL="4114800" algn="l">
              <a:lnSpc>
                <a:spcPct val="100000"/>
              </a:lnSpc>
              <a:spcBef>
                <a:spcPts val="1000"/>
              </a:spcBef>
              <a:spcAft>
                <a:spcPts val="0"/>
              </a:spcAft>
              <a:buSzPts val="3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 name="Shape 55"/>
        <p:cNvGrpSpPr/>
        <p:nvPr/>
      </p:nvGrpSpPr>
      <p:grpSpPr>
        <a:xfrm>
          <a:off x="0" y="0"/>
          <a:ext cx="0" cy="0"/>
          <a:chOff x="0" y="0"/>
          <a:chExt cx="0" cy="0"/>
        </a:xfrm>
      </p:grpSpPr>
      <p:sp>
        <p:nvSpPr>
          <p:cNvPr id="56" name="Google Shape;56;g1e5d567cc8c_0_91"/>
          <p:cNvSpPr txBox="1"/>
          <p:nvPr>
            <p:ph type="title"/>
          </p:nvPr>
        </p:nvSpPr>
        <p:spPr>
          <a:xfrm>
            <a:off x="883867" y="1536990"/>
            <a:ext cx="18336300" cy="1588200"/>
          </a:xfrm>
          <a:prstGeom prst="rect">
            <a:avLst/>
          </a:prstGeom>
          <a:noFill/>
          <a:ln>
            <a:noFill/>
          </a:ln>
        </p:spPr>
        <p:txBody>
          <a:bodyPr anchorCtr="0" anchor="t" bIns="0" lIns="0" spcFirstLastPara="1" rIns="0" wrap="square" tIns="0">
            <a:spAutoFit/>
          </a:bodyPr>
          <a:lstStyle>
            <a:lvl1pPr lvl="0" algn="l">
              <a:lnSpc>
                <a:spcPct val="75000"/>
              </a:lnSpc>
              <a:spcBef>
                <a:spcPts val="0"/>
              </a:spcBef>
              <a:spcAft>
                <a:spcPts val="0"/>
              </a:spcAft>
              <a:buSzPts val="7900"/>
              <a:buNone/>
              <a:defRPr b="1" i="0" sz="4950">
                <a:solidFill>
                  <a:schemeClr val="lt1"/>
                </a:solidFill>
                <a:latin typeface="Trebuchet MS"/>
                <a:ea typeface="Trebuchet MS"/>
                <a:cs typeface="Trebuchet MS"/>
                <a:sym typeface="Trebuchet MS"/>
              </a:defRPr>
            </a:lvl1pPr>
            <a:lvl2pPr lvl="1" algn="l">
              <a:lnSpc>
                <a:spcPct val="75000"/>
              </a:lnSpc>
              <a:spcBef>
                <a:spcPts val="0"/>
              </a:spcBef>
              <a:spcAft>
                <a:spcPts val="0"/>
              </a:spcAft>
              <a:buSzPts val="7900"/>
              <a:buNone/>
              <a:defRPr/>
            </a:lvl2pPr>
            <a:lvl3pPr lvl="2" algn="l">
              <a:lnSpc>
                <a:spcPct val="75000"/>
              </a:lnSpc>
              <a:spcBef>
                <a:spcPts val="0"/>
              </a:spcBef>
              <a:spcAft>
                <a:spcPts val="0"/>
              </a:spcAft>
              <a:buSzPts val="7900"/>
              <a:buNone/>
              <a:defRPr/>
            </a:lvl3pPr>
            <a:lvl4pPr lvl="3" algn="l">
              <a:lnSpc>
                <a:spcPct val="75000"/>
              </a:lnSpc>
              <a:spcBef>
                <a:spcPts val="0"/>
              </a:spcBef>
              <a:spcAft>
                <a:spcPts val="0"/>
              </a:spcAft>
              <a:buSzPts val="7900"/>
              <a:buNone/>
              <a:defRPr/>
            </a:lvl4pPr>
            <a:lvl5pPr lvl="4" algn="l">
              <a:lnSpc>
                <a:spcPct val="75000"/>
              </a:lnSpc>
              <a:spcBef>
                <a:spcPts val="0"/>
              </a:spcBef>
              <a:spcAft>
                <a:spcPts val="0"/>
              </a:spcAft>
              <a:buSzPts val="7900"/>
              <a:buNone/>
              <a:defRPr/>
            </a:lvl5pPr>
            <a:lvl6pPr lvl="5" algn="l">
              <a:lnSpc>
                <a:spcPct val="75000"/>
              </a:lnSpc>
              <a:spcBef>
                <a:spcPts val="0"/>
              </a:spcBef>
              <a:spcAft>
                <a:spcPts val="0"/>
              </a:spcAft>
              <a:buSzPts val="7900"/>
              <a:buNone/>
              <a:defRPr/>
            </a:lvl6pPr>
            <a:lvl7pPr lvl="6" algn="l">
              <a:lnSpc>
                <a:spcPct val="75000"/>
              </a:lnSpc>
              <a:spcBef>
                <a:spcPts val="0"/>
              </a:spcBef>
              <a:spcAft>
                <a:spcPts val="0"/>
              </a:spcAft>
              <a:buSzPts val="7900"/>
              <a:buNone/>
              <a:defRPr/>
            </a:lvl7pPr>
            <a:lvl8pPr lvl="7" algn="l">
              <a:lnSpc>
                <a:spcPct val="75000"/>
              </a:lnSpc>
              <a:spcBef>
                <a:spcPts val="0"/>
              </a:spcBef>
              <a:spcAft>
                <a:spcPts val="0"/>
              </a:spcAft>
              <a:buSzPts val="7900"/>
              <a:buNone/>
              <a:defRPr/>
            </a:lvl8pPr>
            <a:lvl9pPr lvl="8" algn="l">
              <a:lnSpc>
                <a:spcPct val="75000"/>
              </a:lnSpc>
              <a:spcBef>
                <a:spcPts val="0"/>
              </a:spcBef>
              <a:spcAft>
                <a:spcPts val="0"/>
              </a:spcAft>
              <a:buSzPts val="7900"/>
              <a:buNone/>
              <a:defRPr/>
            </a:lvl9pPr>
          </a:lstStyle>
          <a:p/>
        </p:txBody>
      </p:sp>
      <p:sp>
        <p:nvSpPr>
          <p:cNvPr id="57" name="Google Shape;57;g1e5d567cc8c_0_91"/>
          <p:cNvSpPr txBox="1"/>
          <p:nvPr>
            <p:ph idx="1" type="body"/>
          </p:nvPr>
        </p:nvSpPr>
        <p:spPr>
          <a:xfrm>
            <a:off x="1134692" y="4416484"/>
            <a:ext cx="17834700" cy="52947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000"/>
              </a:spcBef>
              <a:spcAft>
                <a:spcPts val="0"/>
              </a:spcAft>
              <a:buSzPts val="4600"/>
              <a:buNone/>
              <a:defRPr b="1" i="0" sz="4950">
                <a:solidFill>
                  <a:schemeClr val="lt1"/>
                </a:solidFill>
                <a:latin typeface="Trebuchet MS"/>
                <a:ea typeface="Trebuchet MS"/>
                <a:cs typeface="Trebuchet MS"/>
                <a:sym typeface="Trebuchet MS"/>
              </a:defRPr>
            </a:lvl1pPr>
            <a:lvl2pPr indent="-228600" lvl="1" marL="914400" algn="l">
              <a:lnSpc>
                <a:spcPct val="100000"/>
              </a:lnSpc>
              <a:spcBef>
                <a:spcPts val="1000"/>
              </a:spcBef>
              <a:spcAft>
                <a:spcPts val="0"/>
              </a:spcAft>
              <a:buSzPts val="4600"/>
              <a:buNone/>
              <a:defRPr/>
            </a:lvl2pPr>
            <a:lvl3pPr indent="-228600" lvl="2" marL="1371600" algn="l">
              <a:lnSpc>
                <a:spcPct val="100000"/>
              </a:lnSpc>
              <a:spcBef>
                <a:spcPts val="1000"/>
              </a:spcBef>
              <a:spcAft>
                <a:spcPts val="0"/>
              </a:spcAft>
              <a:buSzPts val="4600"/>
              <a:buNone/>
              <a:defRPr/>
            </a:lvl3pPr>
            <a:lvl4pPr indent="-228600" lvl="3" marL="1828800" algn="l">
              <a:lnSpc>
                <a:spcPct val="100000"/>
              </a:lnSpc>
              <a:spcBef>
                <a:spcPts val="1000"/>
              </a:spcBef>
              <a:spcAft>
                <a:spcPts val="0"/>
              </a:spcAft>
              <a:buSzPts val="4600"/>
              <a:buNone/>
              <a:defRPr/>
            </a:lvl4pPr>
            <a:lvl5pPr indent="-228600" lvl="4" marL="2286000" algn="l">
              <a:lnSpc>
                <a:spcPct val="100000"/>
              </a:lnSpc>
              <a:spcBef>
                <a:spcPts val="1000"/>
              </a:spcBef>
              <a:spcAft>
                <a:spcPts val="0"/>
              </a:spcAft>
              <a:buSzPts val="4600"/>
              <a:buNone/>
              <a:defRPr/>
            </a:lvl5pPr>
            <a:lvl6pPr indent="-228600" lvl="5" marL="2743200" algn="l">
              <a:lnSpc>
                <a:spcPct val="100000"/>
              </a:lnSpc>
              <a:spcBef>
                <a:spcPts val="1000"/>
              </a:spcBef>
              <a:spcAft>
                <a:spcPts val="0"/>
              </a:spcAft>
              <a:buSzPts val="4600"/>
              <a:buNone/>
              <a:defRPr/>
            </a:lvl6pPr>
            <a:lvl7pPr indent="-228600" lvl="6" marL="3200400" algn="l">
              <a:lnSpc>
                <a:spcPct val="100000"/>
              </a:lnSpc>
              <a:spcBef>
                <a:spcPts val="1000"/>
              </a:spcBef>
              <a:spcAft>
                <a:spcPts val="0"/>
              </a:spcAft>
              <a:buSzPts val="4600"/>
              <a:buNone/>
              <a:defRPr/>
            </a:lvl7pPr>
            <a:lvl8pPr indent="-228600" lvl="7" marL="3657600" algn="l">
              <a:lnSpc>
                <a:spcPct val="100000"/>
              </a:lnSpc>
              <a:spcBef>
                <a:spcPts val="1000"/>
              </a:spcBef>
              <a:spcAft>
                <a:spcPts val="0"/>
              </a:spcAft>
              <a:buSzPts val="4600"/>
              <a:buNone/>
              <a:defRPr/>
            </a:lvl8pPr>
            <a:lvl9pPr indent="-228600" lvl="8" marL="4114800" algn="l">
              <a:lnSpc>
                <a:spcPct val="100000"/>
              </a:lnSpc>
              <a:spcBef>
                <a:spcPts val="1000"/>
              </a:spcBef>
              <a:spcAft>
                <a:spcPts val="0"/>
              </a:spcAft>
              <a:buSzPts val="4600"/>
              <a:buNone/>
              <a:defRPr/>
            </a:lvl9pPr>
          </a:lstStyle>
          <a:p/>
        </p:txBody>
      </p:sp>
      <p:sp>
        <p:nvSpPr>
          <p:cNvPr id="58" name="Google Shape;58;g1e5d567cc8c_0_91"/>
          <p:cNvSpPr txBox="1"/>
          <p:nvPr>
            <p:ph idx="11" type="ftr"/>
          </p:nvPr>
        </p:nvSpPr>
        <p:spPr>
          <a:xfrm>
            <a:off x="6835394" y="10517696"/>
            <a:ext cx="6433200" cy="5655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g1e5d567cc8c_0_91"/>
          <p:cNvSpPr txBox="1"/>
          <p:nvPr>
            <p:ph idx="10" type="dt"/>
          </p:nvPr>
        </p:nvSpPr>
        <p:spPr>
          <a:xfrm>
            <a:off x="1005205" y="10517696"/>
            <a:ext cx="4623900" cy="565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g1e5d567cc8c_0_91"/>
          <p:cNvSpPr txBox="1"/>
          <p:nvPr>
            <p:ph idx="12" type="sldNum"/>
          </p:nvPr>
        </p:nvSpPr>
        <p:spPr>
          <a:xfrm>
            <a:off x="14474953" y="10517696"/>
            <a:ext cx="4623900" cy="2154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980000"/>
        </a:solidFill>
      </p:bgPr>
    </p:bg>
    <p:spTree>
      <p:nvGrpSpPr>
        <p:cNvPr id="61" name="Shape 61"/>
        <p:cNvGrpSpPr/>
        <p:nvPr/>
      </p:nvGrpSpPr>
      <p:grpSpPr>
        <a:xfrm>
          <a:off x="0" y="0"/>
          <a:ext cx="0" cy="0"/>
          <a:chOff x="0" y="0"/>
          <a:chExt cx="0" cy="0"/>
        </a:xfrm>
      </p:grpSpPr>
      <p:sp>
        <p:nvSpPr>
          <p:cNvPr id="62" name="Google Shape;62;g277e7b7d3bf_1_82"/>
          <p:cNvSpPr txBox="1"/>
          <p:nvPr>
            <p:ph type="title"/>
          </p:nvPr>
        </p:nvSpPr>
        <p:spPr>
          <a:xfrm>
            <a:off x="1120302" y="3130767"/>
            <a:ext cx="17863500" cy="3953700"/>
          </a:xfrm>
          <a:prstGeom prst="rect">
            <a:avLst/>
          </a:prstGeom>
          <a:noFill/>
          <a:ln>
            <a:noFill/>
          </a:ln>
        </p:spPr>
        <p:txBody>
          <a:bodyPr anchorCtr="0" anchor="ctr" bIns="201025" lIns="201025" spcFirstLastPara="1" rIns="201025" wrap="square" tIns="201025">
            <a:noAutofit/>
          </a:bodyPr>
          <a:lstStyle>
            <a:lvl1pPr lvl="0"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10600"/>
              <a:buFont typeface="Lato"/>
              <a:buNone/>
              <a:defRPr b="0" sz="10600">
                <a:solidFill>
                  <a:schemeClr val="lt1"/>
                </a:solidFill>
                <a:latin typeface="Lato"/>
                <a:ea typeface="Lato"/>
                <a:cs typeface="Lato"/>
                <a:sym typeface="Lato"/>
              </a:defRPr>
            </a:lvl9pPr>
          </a:lstStyle>
          <a:p/>
        </p:txBody>
      </p:sp>
      <p:sp>
        <p:nvSpPr>
          <p:cNvPr id="63" name="Google Shape;63;g277e7b7d3bf_1_82"/>
          <p:cNvSpPr txBox="1"/>
          <p:nvPr>
            <p:ph idx="12" type="sldNum"/>
          </p:nvPr>
        </p:nvSpPr>
        <p:spPr>
          <a:xfrm>
            <a:off x="18666758" y="10292441"/>
            <a:ext cx="1206300" cy="865500"/>
          </a:xfrm>
          <a:prstGeom prst="rect">
            <a:avLst/>
          </a:prstGeom>
          <a:noFill/>
          <a:ln>
            <a:noFill/>
          </a:ln>
        </p:spPr>
        <p:txBody>
          <a:bodyPr anchorCtr="0" anchor="ctr" bIns="201025" lIns="201025" spcFirstLastPara="1" rIns="201025" wrap="square" tIns="201025">
            <a:noAutofit/>
          </a:bodyPr>
          <a:lstStyle>
            <a:lvl1pPr indent="0" lvl="0"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200"/>
              <a:buFont typeface="Arial"/>
              <a:buNone/>
              <a:defRPr b="0" i="0" sz="22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57000">
              <a:srgbClr val="FFFFFF"/>
            </a:gs>
            <a:gs pos="100000">
              <a:srgbClr val="D9D9D9"/>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lvl1pPr lvl="0"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1pPr>
            <a:lvl2pPr lvl="1"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2pPr>
            <a:lvl3pPr lvl="2"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3pPr>
            <a:lvl4pPr lvl="3"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4pPr>
            <a:lvl5pPr lvl="4"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5pPr>
            <a:lvl6pPr lvl="5"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6pPr>
            <a:lvl7pPr lvl="6"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7pPr>
            <a:lvl8pPr lvl="7"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8pPr>
            <a:lvl9pPr lvl="8" marR="0" rtl="0" algn="l">
              <a:lnSpc>
                <a:spcPct val="75000"/>
              </a:lnSpc>
              <a:spcBef>
                <a:spcPts val="0"/>
              </a:spcBef>
              <a:spcAft>
                <a:spcPts val="0"/>
              </a:spcAft>
              <a:buClr>
                <a:srgbClr val="404040"/>
              </a:buClr>
              <a:buSzPts val="7900"/>
              <a:buFont typeface="Arial"/>
              <a:buNone/>
              <a:defRPr b="1" i="0" sz="7900" u="none" cap="none" strike="noStrike">
                <a:solidFill>
                  <a:srgbClr val="404040"/>
                </a:solidFill>
                <a:latin typeface="Arial"/>
                <a:ea typeface="Arial"/>
                <a:cs typeface="Arial"/>
                <a:sym typeface="Arial"/>
              </a:defRPr>
            </a:lvl9pPr>
          </a:lstStyle>
          <a:p/>
        </p:txBody>
      </p:sp>
      <p:sp>
        <p:nvSpPr>
          <p:cNvPr id="11" name="Google Shape;11;p15"/>
          <p:cNvSpPr/>
          <p:nvPr/>
        </p:nvSpPr>
        <p:spPr>
          <a:xfrm>
            <a:off x="0" y="10421357"/>
            <a:ext cx="20104200" cy="888000"/>
          </a:xfrm>
          <a:prstGeom prst="rect">
            <a:avLst/>
          </a:prstGeom>
          <a:solidFill>
            <a:schemeClr val="lt1"/>
          </a:solidFill>
          <a:ln>
            <a:noFill/>
          </a:ln>
        </p:spPr>
        <p:txBody>
          <a:bodyPr anchorCtr="0" anchor="ctr" bIns="75350" lIns="75350" spcFirstLastPara="1" rIns="75350" wrap="square" tIns="75350">
            <a:noAutofit/>
          </a:bodyPr>
          <a:lstStyle/>
          <a:p>
            <a:pPr indent="0" lvl="0" marL="0" marR="0" rtl="0" algn="ctr">
              <a:lnSpc>
                <a:spcPct val="100000"/>
              </a:lnSpc>
              <a:spcBef>
                <a:spcPts val="0"/>
              </a:spcBef>
              <a:spcAft>
                <a:spcPts val="0"/>
              </a:spcAft>
              <a:buClr>
                <a:srgbClr val="404040"/>
              </a:buClr>
              <a:buSzPts val="3000"/>
              <a:buFont typeface="Arial"/>
              <a:buNone/>
            </a:pPr>
            <a:r>
              <a:t/>
            </a:r>
            <a:endParaRPr b="0" i="0" sz="3000" u="none" cap="none" strike="noStrike">
              <a:solidFill>
                <a:srgbClr val="404040"/>
              </a:solidFill>
              <a:latin typeface="Arial"/>
              <a:ea typeface="Arial"/>
              <a:cs typeface="Arial"/>
              <a:sym typeface="Arial"/>
            </a:endParaRPr>
          </a:p>
        </p:txBody>
      </p:sp>
      <p:sp>
        <p:nvSpPr>
          <p:cNvPr id="12" name="Google Shape;12;p15"/>
          <p:cNvSpPr txBox="1"/>
          <p:nvPr>
            <p:ph idx="1" type="body"/>
          </p:nvPr>
        </p:nvSpPr>
        <p:spPr>
          <a:xfrm>
            <a:off x="837671" y="2136211"/>
            <a:ext cx="18428700" cy="7036800"/>
          </a:xfrm>
          <a:prstGeom prst="rect">
            <a:avLst/>
          </a:prstGeom>
          <a:noFill/>
          <a:ln>
            <a:noFill/>
          </a:ln>
        </p:spPr>
        <p:txBody>
          <a:bodyPr anchorCtr="0" anchor="t" bIns="75350" lIns="75350" spcFirstLastPara="1" rIns="75350" wrap="square" tIns="75350">
            <a:noAutofit/>
          </a:bodyPr>
          <a:lstStyle>
            <a:lvl1pPr indent="-520700" lvl="0" marL="4572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1pPr>
            <a:lvl2pPr indent="-520700" lvl="1" marL="9144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2pPr>
            <a:lvl3pPr indent="-520700" lvl="2" marL="13716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3pPr>
            <a:lvl4pPr indent="-520700" lvl="3" marL="18288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4pPr>
            <a:lvl5pPr indent="-520700" lvl="4" marL="22860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5pPr>
            <a:lvl6pPr indent="-520700" lvl="5" marL="27432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6pPr>
            <a:lvl7pPr indent="-520700" lvl="6" marL="32004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7pPr>
            <a:lvl8pPr indent="-520700" lvl="7" marL="36576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8pPr>
            <a:lvl9pPr indent="-520700" lvl="8" marL="4114800" marR="0" rtl="0" algn="l">
              <a:lnSpc>
                <a:spcPct val="100000"/>
              </a:lnSpc>
              <a:spcBef>
                <a:spcPts val="1000"/>
              </a:spcBef>
              <a:spcAft>
                <a:spcPts val="0"/>
              </a:spcAft>
              <a:buClr>
                <a:srgbClr val="A50021"/>
              </a:buClr>
              <a:buSzPts val="4600"/>
              <a:buFont typeface="Arial"/>
              <a:buChar char="•"/>
              <a:defRPr b="0" i="0" sz="4600" u="none" cap="none" strike="noStrike">
                <a:solidFill>
                  <a:schemeClr val="accent5"/>
                </a:solidFill>
                <a:latin typeface="Arial"/>
                <a:ea typeface="Arial"/>
                <a:cs typeface="Arial"/>
                <a:sym typeface="Arial"/>
              </a:defRPr>
            </a:lvl9pPr>
          </a:lstStyle>
          <a:p/>
        </p:txBody>
      </p:sp>
      <p:sp>
        <p:nvSpPr>
          <p:cNvPr id="13" name="Google Shape;13;p15"/>
          <p:cNvSpPr txBox="1"/>
          <p:nvPr/>
        </p:nvSpPr>
        <p:spPr>
          <a:xfrm>
            <a:off x="12900131" y="10806712"/>
            <a:ext cx="6366000" cy="3771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A6A6A6"/>
              </a:buClr>
              <a:buSzPts val="2300"/>
              <a:buFont typeface="Arial"/>
              <a:buNone/>
            </a:pPr>
            <a:r>
              <a:rPr b="1" i="0" lang="en-US" sz="2300" u="none" cap="none" strike="noStrike">
                <a:solidFill>
                  <a:srgbClr val="A6A6A6"/>
                </a:solidFill>
                <a:latin typeface="Arial"/>
                <a:ea typeface="Arial"/>
                <a:cs typeface="Arial"/>
                <a:sym typeface="Arial"/>
              </a:rPr>
              <a:t>www.CaliforniaSPAC.org</a:t>
            </a:r>
            <a:endParaRPr b="0" i="0" sz="2300" u="none" cap="none" strike="noStrike">
              <a:solidFill>
                <a:srgbClr val="000000"/>
              </a:solidFill>
              <a:latin typeface="Arial"/>
              <a:ea typeface="Arial"/>
              <a:cs typeface="Arial"/>
              <a:sym typeface="Arial"/>
            </a:endParaRPr>
          </a:p>
        </p:txBody>
      </p:sp>
      <p:grpSp>
        <p:nvGrpSpPr>
          <p:cNvPr id="14" name="Google Shape;14;p15"/>
          <p:cNvGrpSpPr/>
          <p:nvPr/>
        </p:nvGrpSpPr>
        <p:grpSpPr>
          <a:xfrm>
            <a:off x="837651" y="10504569"/>
            <a:ext cx="2804282" cy="804201"/>
            <a:chOff x="482600" y="6515100"/>
            <a:chExt cx="1151183" cy="306900"/>
          </a:xfrm>
        </p:grpSpPr>
        <p:sp>
          <p:nvSpPr>
            <p:cNvPr id="15" name="Google Shape;15;p15"/>
            <p:cNvSpPr/>
            <p:nvPr/>
          </p:nvSpPr>
          <p:spPr>
            <a:xfrm>
              <a:off x="482600" y="6515100"/>
              <a:ext cx="1151100" cy="306900"/>
            </a:xfrm>
            <a:prstGeom prst="rect">
              <a:avLst/>
            </a:prstGeom>
            <a:solidFill>
              <a:schemeClr val="lt1"/>
            </a:solidFill>
            <a:ln>
              <a:noFill/>
            </a:ln>
          </p:spPr>
          <p:txBody>
            <a:bodyPr anchorCtr="0" anchor="ctr" bIns="75350" lIns="150750" spcFirstLastPara="1" rIns="150750" wrap="square" tIns="7535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pic>
          <p:nvPicPr>
            <p:cNvPr id="16" name="Google Shape;16;p15"/>
            <p:cNvPicPr preferRelativeResize="0"/>
            <p:nvPr/>
          </p:nvPicPr>
          <p:blipFill rotWithShape="1">
            <a:blip r:embed="rId1">
              <a:alphaModFix/>
            </a:blip>
            <a:srcRect b="0" l="0" r="0" t="0"/>
            <a:stretch/>
          </p:blipFill>
          <p:spPr>
            <a:xfrm>
              <a:off x="508000" y="6530340"/>
              <a:ext cx="1125783" cy="27432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calspac.org/" TargetMode="External"/><Relationship Id="rId4" Type="http://schemas.openxmlformats.org/officeDocument/2006/relationships/hyperlink" Target="http://www.calspactracker.org/" TargetMode="External"/><Relationship Id="rId5" Type="http://schemas.openxmlformats.org/officeDocument/2006/relationships/hyperlink" Target="http://www.facebook.com/JLCalSPAC" TargetMode="External"/><Relationship Id="rId6" Type="http://schemas.openxmlformats.org/officeDocument/2006/relationships/hyperlink" Target="http://www.instagram.com/JLCalSPAC" TargetMode="External"/><Relationship Id="rId7" Type="http://schemas.openxmlformats.org/officeDocument/2006/relationships/hyperlink" Target="http://www.linkedin.com/company/CalSPAC" TargetMode="External"/><Relationship Id="rId8" Type="http://schemas.openxmlformats.org/officeDocument/2006/relationships/hyperlink" Target="http://www.twitter.com/CalSPA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g25f8d7312bc_0_50"/>
          <p:cNvPicPr preferRelativeResize="0"/>
          <p:nvPr/>
        </p:nvPicPr>
        <p:blipFill rotWithShape="1">
          <a:blip r:embed="rId3">
            <a:alphaModFix/>
          </a:blip>
          <a:srcRect b="0" l="10251" r="0" t="26565"/>
          <a:stretch/>
        </p:blipFill>
        <p:spPr>
          <a:xfrm>
            <a:off x="0" y="-198901"/>
            <a:ext cx="12372323" cy="10604401"/>
          </a:xfrm>
          <a:prstGeom prst="rect">
            <a:avLst/>
          </a:prstGeom>
          <a:noFill/>
          <a:ln>
            <a:noFill/>
          </a:ln>
        </p:spPr>
      </p:pic>
      <p:sp>
        <p:nvSpPr>
          <p:cNvPr id="69" name="Google Shape;69;g25f8d7312bc_0_50"/>
          <p:cNvSpPr/>
          <p:nvPr/>
        </p:nvSpPr>
        <p:spPr>
          <a:xfrm>
            <a:off x="11207300" y="-198900"/>
            <a:ext cx="8896800" cy="10604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25f8d7312bc_0_50"/>
          <p:cNvSpPr txBox="1"/>
          <p:nvPr>
            <p:ph idx="1" type="body"/>
          </p:nvPr>
        </p:nvSpPr>
        <p:spPr>
          <a:xfrm>
            <a:off x="11563850" y="1937275"/>
            <a:ext cx="8183700" cy="7036800"/>
          </a:xfrm>
          <a:prstGeom prst="rect">
            <a:avLst/>
          </a:prstGeom>
          <a:noFill/>
          <a:ln>
            <a:noFill/>
          </a:ln>
        </p:spPr>
        <p:txBody>
          <a:bodyPr anchorCtr="0" anchor="t" bIns="75350" lIns="75350" spcFirstLastPara="1" rIns="75350" wrap="square" tIns="75350">
            <a:noAutofit/>
          </a:bodyPr>
          <a:lstStyle/>
          <a:p>
            <a:pPr indent="0" lvl="0" marL="0" rtl="0" algn="ctr">
              <a:lnSpc>
                <a:spcPct val="75000"/>
              </a:lnSpc>
              <a:spcBef>
                <a:spcPts val="0"/>
              </a:spcBef>
              <a:spcAft>
                <a:spcPts val="0"/>
              </a:spcAft>
              <a:buClr>
                <a:srgbClr val="404040"/>
              </a:buClr>
              <a:buSzPts val="3000"/>
              <a:buFont typeface="Arial"/>
              <a:buNone/>
            </a:pPr>
            <a:r>
              <a:rPr b="1" lang="en-US" sz="9900">
                <a:solidFill>
                  <a:schemeClr val="lt1"/>
                </a:solidFill>
              </a:rPr>
              <a:t>CalSPAC Overview</a:t>
            </a:r>
            <a:endParaRPr b="1" sz="9900">
              <a:solidFill>
                <a:schemeClr val="lt1"/>
              </a:solidFill>
            </a:endParaRPr>
          </a:p>
          <a:p>
            <a:pPr indent="0" lvl="0" marL="0" rtl="0" algn="ctr">
              <a:lnSpc>
                <a:spcPct val="75000"/>
              </a:lnSpc>
              <a:spcBef>
                <a:spcPts val="0"/>
              </a:spcBef>
              <a:spcAft>
                <a:spcPts val="0"/>
              </a:spcAft>
              <a:buClr>
                <a:srgbClr val="404040"/>
              </a:buClr>
              <a:buSzPts val="3000"/>
              <a:buFont typeface="Arial"/>
              <a:buNone/>
            </a:pPr>
            <a:r>
              <a:t/>
            </a:r>
            <a:endParaRPr b="1" sz="9900">
              <a:solidFill>
                <a:schemeClr val="lt1"/>
              </a:solidFill>
            </a:endParaRPr>
          </a:p>
          <a:p>
            <a:pPr indent="0" lvl="0" marL="0" rtl="0" algn="ctr">
              <a:lnSpc>
                <a:spcPct val="75000"/>
              </a:lnSpc>
              <a:spcBef>
                <a:spcPts val="0"/>
              </a:spcBef>
              <a:spcAft>
                <a:spcPts val="0"/>
              </a:spcAft>
              <a:buClr>
                <a:srgbClr val="404040"/>
              </a:buClr>
              <a:buSzPts val="3000"/>
              <a:buFont typeface="Arial"/>
              <a:buNone/>
            </a:pPr>
            <a:r>
              <a:t/>
            </a:r>
            <a:endParaRPr sz="7200">
              <a:solidFill>
                <a:schemeClr val="lt1"/>
              </a:solidFill>
            </a:endParaRPr>
          </a:p>
          <a:p>
            <a:pPr indent="0" lvl="0" marL="0" rtl="0" algn="ctr">
              <a:lnSpc>
                <a:spcPct val="75000"/>
              </a:lnSpc>
              <a:spcBef>
                <a:spcPts val="0"/>
              </a:spcBef>
              <a:spcAft>
                <a:spcPts val="0"/>
              </a:spcAft>
              <a:buClr>
                <a:srgbClr val="404040"/>
              </a:buClr>
              <a:buSzPts val="3000"/>
              <a:buFont typeface="Arial"/>
              <a:buNone/>
            </a:pPr>
            <a:r>
              <a:t/>
            </a:r>
            <a:endParaRPr sz="7200">
              <a:solidFill>
                <a:schemeClr val="lt1"/>
              </a:solidFill>
            </a:endParaRPr>
          </a:p>
          <a:p>
            <a:pPr indent="0" lvl="0" marL="0" rtl="0" algn="ctr">
              <a:lnSpc>
                <a:spcPct val="75000"/>
              </a:lnSpc>
              <a:spcBef>
                <a:spcPts val="0"/>
              </a:spcBef>
              <a:spcAft>
                <a:spcPts val="0"/>
              </a:spcAft>
              <a:buClr>
                <a:srgbClr val="404040"/>
              </a:buClr>
              <a:buSzPts val="3000"/>
              <a:buFont typeface="Arial"/>
              <a:buNone/>
            </a:pPr>
            <a:r>
              <a:t/>
            </a:r>
            <a:endParaRPr sz="7200">
              <a:solidFill>
                <a:schemeClr val="lt1"/>
              </a:solidFill>
            </a:endParaRPr>
          </a:p>
          <a:p>
            <a:pPr indent="0" lvl="0" marL="0" rtl="0" algn="ctr">
              <a:lnSpc>
                <a:spcPct val="75000"/>
              </a:lnSpc>
              <a:spcBef>
                <a:spcPts val="0"/>
              </a:spcBef>
              <a:spcAft>
                <a:spcPts val="0"/>
              </a:spcAft>
              <a:buClr>
                <a:srgbClr val="404040"/>
              </a:buClr>
              <a:buSzPts val="3000"/>
              <a:buFont typeface="Arial"/>
              <a:buNone/>
            </a:pPr>
            <a:r>
              <a:rPr lang="en-US" sz="6000">
                <a:solidFill>
                  <a:schemeClr val="lt1"/>
                </a:solidFill>
              </a:rPr>
              <a:t>Presented by </a:t>
            </a:r>
            <a:endParaRPr sz="6000">
              <a:solidFill>
                <a:schemeClr val="lt1"/>
              </a:solidFill>
            </a:endParaRPr>
          </a:p>
          <a:p>
            <a:pPr indent="0" lvl="0" marL="0" rtl="0" algn="ctr">
              <a:lnSpc>
                <a:spcPct val="75000"/>
              </a:lnSpc>
              <a:spcBef>
                <a:spcPts val="0"/>
              </a:spcBef>
              <a:spcAft>
                <a:spcPts val="0"/>
              </a:spcAft>
              <a:buClr>
                <a:srgbClr val="404040"/>
              </a:buClr>
              <a:buSzPts val="3000"/>
              <a:buFont typeface="Arial"/>
              <a:buNone/>
            </a:pPr>
            <a:r>
              <a:rPr lang="en-US" sz="6000">
                <a:solidFill>
                  <a:schemeClr val="lt1"/>
                </a:solidFill>
              </a:rPr>
              <a:t>[Full Name]</a:t>
            </a:r>
            <a:endParaRPr sz="6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764d200fb4_2_15"/>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Violence Prevention Position Statement</a:t>
            </a:r>
            <a:endParaRPr sz="6900"/>
          </a:p>
        </p:txBody>
      </p:sp>
      <p:sp>
        <p:nvSpPr>
          <p:cNvPr id="148" name="Google Shape;148;g2764d200fb4_2_15"/>
          <p:cNvSpPr txBox="1"/>
          <p:nvPr>
            <p:ph idx="1" type="body"/>
          </p:nvPr>
        </p:nvSpPr>
        <p:spPr>
          <a:xfrm>
            <a:off x="837675" y="2136200"/>
            <a:ext cx="8214885" cy="7036800"/>
          </a:xfrm>
          <a:prstGeom prst="rect">
            <a:avLst/>
          </a:prstGeom>
          <a:noFill/>
          <a:ln>
            <a:noFill/>
          </a:ln>
        </p:spPr>
        <p:txBody>
          <a:bodyPr anchorCtr="0" anchor="t" bIns="75350" lIns="75350" spcFirstLastPara="1" rIns="75350" wrap="square" tIns="75350">
            <a:noAutofit/>
          </a:bodyPr>
          <a:lstStyle/>
          <a:p>
            <a:pPr indent="0" lvl="1" marL="419100" rtl="0" algn="l">
              <a:lnSpc>
                <a:spcPct val="100000"/>
              </a:lnSpc>
              <a:spcBef>
                <a:spcPts val="2000"/>
              </a:spcBef>
              <a:spcAft>
                <a:spcPts val="0"/>
              </a:spcAft>
              <a:buSzPts val="4200"/>
              <a:buNone/>
            </a:pPr>
            <a:r>
              <a:rPr lang="en-US" sz="4800"/>
              <a:t>CalSPAC seeks to increase awareness of the impact of violence in California communities and champions policies that strive to decrease violence through prevention, intervention, and education.</a:t>
            </a:r>
            <a:endParaRPr b="1" sz="4800"/>
          </a:p>
        </p:txBody>
      </p:sp>
      <p:pic>
        <p:nvPicPr>
          <p:cNvPr id="149" name="Google Shape;149;g2764d200fb4_2_15"/>
          <p:cNvPicPr preferRelativeResize="0"/>
          <p:nvPr/>
        </p:nvPicPr>
        <p:blipFill rotWithShape="1">
          <a:blip r:embed="rId3">
            <a:alphaModFix/>
          </a:blip>
          <a:srcRect b="0" l="0" r="0" t="0"/>
          <a:stretch/>
        </p:blipFill>
        <p:spPr>
          <a:xfrm>
            <a:off x="9405620" y="2136200"/>
            <a:ext cx="10698480" cy="71323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3d6829d0f9_0_29"/>
          <p:cNvSpPr txBox="1"/>
          <p:nvPr>
            <p:ph type="title"/>
          </p:nvPr>
        </p:nvSpPr>
        <p:spPr>
          <a:xfrm>
            <a:off x="837675" y="502650"/>
            <a:ext cx="189051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Anti-Human Trafficking Position Statement</a:t>
            </a:r>
            <a:endParaRPr sz="6900"/>
          </a:p>
        </p:txBody>
      </p:sp>
      <p:sp>
        <p:nvSpPr>
          <p:cNvPr id="155" name="Google Shape;155;g23d6829d0f9_0_29"/>
          <p:cNvSpPr txBox="1"/>
          <p:nvPr>
            <p:ph idx="1" type="body"/>
          </p:nvPr>
        </p:nvSpPr>
        <p:spPr>
          <a:xfrm>
            <a:off x="837675" y="2136200"/>
            <a:ext cx="7376685" cy="7036800"/>
          </a:xfrm>
          <a:prstGeom prst="rect">
            <a:avLst/>
          </a:prstGeom>
          <a:noFill/>
          <a:ln>
            <a:noFill/>
          </a:ln>
        </p:spPr>
        <p:txBody>
          <a:bodyPr anchorCtr="0" anchor="t" bIns="75350" lIns="75350" spcFirstLastPara="1" rIns="75350" wrap="square" tIns="75350">
            <a:noAutofit/>
          </a:bodyPr>
          <a:lstStyle/>
          <a:p>
            <a:pPr indent="0" lvl="1" marL="419100" rtl="0" algn="l">
              <a:lnSpc>
                <a:spcPct val="100000"/>
              </a:lnSpc>
              <a:spcBef>
                <a:spcPts val="2000"/>
              </a:spcBef>
              <a:spcAft>
                <a:spcPts val="0"/>
              </a:spcAft>
              <a:buSzPts val="4200"/>
              <a:buNone/>
            </a:pPr>
            <a:r>
              <a:rPr lang="en-US" sz="4800"/>
              <a:t>CalSPAC addresses</a:t>
            </a:r>
            <a:br>
              <a:rPr lang="en-US" sz="4800"/>
            </a:br>
            <a:r>
              <a:rPr lang="en-US" sz="4800"/>
              <a:t>the issue of human trafficking in all its forms, advancing policies that prevent trafficking, prosecute traffickers, and protect victims.</a:t>
            </a:r>
            <a:endParaRPr/>
          </a:p>
        </p:txBody>
      </p:sp>
      <p:pic>
        <p:nvPicPr>
          <p:cNvPr id="156" name="Google Shape;156;g23d6829d0f9_0_29"/>
          <p:cNvPicPr preferRelativeResize="0"/>
          <p:nvPr/>
        </p:nvPicPr>
        <p:blipFill rotWithShape="1">
          <a:blip r:embed="rId3">
            <a:alphaModFix/>
          </a:blip>
          <a:srcRect b="0" l="0" r="0" t="0"/>
          <a:stretch/>
        </p:blipFill>
        <p:spPr>
          <a:xfrm>
            <a:off x="8388350" y="2136200"/>
            <a:ext cx="11715750" cy="7029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5f8d7312bc_0_174"/>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Follow our Happenings on</a:t>
            </a:r>
            <a:endParaRPr sz="6900"/>
          </a:p>
        </p:txBody>
      </p:sp>
      <p:sp>
        <p:nvSpPr>
          <p:cNvPr id="162" name="Google Shape;162;g25f8d7312bc_0_174"/>
          <p:cNvSpPr txBox="1"/>
          <p:nvPr>
            <p:ph idx="1" type="body"/>
          </p:nvPr>
        </p:nvSpPr>
        <p:spPr>
          <a:xfrm>
            <a:off x="837675" y="2136200"/>
            <a:ext cx="18428700" cy="7036800"/>
          </a:xfrm>
          <a:prstGeom prst="rect">
            <a:avLst/>
          </a:prstGeom>
          <a:noFill/>
          <a:ln>
            <a:noFill/>
          </a:ln>
        </p:spPr>
        <p:txBody>
          <a:bodyPr anchorCtr="0" anchor="t" bIns="75350" lIns="75350" spcFirstLastPara="1" rIns="75350" wrap="square" tIns="75350">
            <a:noAutofit/>
          </a:bodyPr>
          <a:lstStyle/>
          <a:p>
            <a:pPr indent="-571500" lvl="0" marL="977900" rtl="0" algn="l">
              <a:lnSpc>
                <a:spcPct val="100000"/>
              </a:lnSpc>
              <a:spcBef>
                <a:spcPts val="2000"/>
              </a:spcBef>
              <a:spcAft>
                <a:spcPts val="0"/>
              </a:spcAft>
              <a:buSzPts val="4200"/>
              <a:buChar char="▪"/>
            </a:pPr>
            <a:r>
              <a:rPr lang="en-US" sz="4200"/>
              <a:t>Our Website: </a:t>
            </a:r>
            <a:r>
              <a:rPr lang="en-US" sz="4200" u="sng">
                <a:solidFill>
                  <a:schemeClr val="hlink"/>
                </a:solidFill>
                <a:hlinkClick r:id="rId3"/>
              </a:rPr>
              <a:t>www.CalSPAC.org</a:t>
            </a:r>
            <a:r>
              <a:rPr lang="en-US" sz="4200"/>
              <a:t> </a:t>
            </a:r>
            <a:endParaRPr/>
          </a:p>
          <a:p>
            <a:pPr indent="-571500" lvl="0" marL="977900" rtl="0" algn="l">
              <a:lnSpc>
                <a:spcPct val="100000"/>
              </a:lnSpc>
              <a:spcBef>
                <a:spcPts val="2000"/>
              </a:spcBef>
              <a:spcAft>
                <a:spcPts val="0"/>
              </a:spcAft>
              <a:buSzPts val="4200"/>
              <a:buChar char="▪"/>
            </a:pPr>
            <a:r>
              <a:rPr lang="en-US" sz="4200"/>
              <a:t>Our Bill Sponsorship Tracker: </a:t>
            </a:r>
            <a:r>
              <a:rPr lang="en-US" sz="4200" u="sng">
                <a:solidFill>
                  <a:schemeClr val="hlink"/>
                </a:solidFill>
                <a:hlinkClick r:id="rId4"/>
              </a:rPr>
              <a:t>www.CalSPACTracker.org</a:t>
            </a:r>
            <a:r>
              <a:rPr lang="en-US" sz="4200"/>
              <a:t> </a:t>
            </a:r>
            <a:endParaRPr/>
          </a:p>
          <a:p>
            <a:pPr indent="-571500" lvl="0" marL="977900" rtl="0" algn="l">
              <a:lnSpc>
                <a:spcPct val="100000"/>
              </a:lnSpc>
              <a:spcBef>
                <a:spcPts val="2000"/>
              </a:spcBef>
              <a:spcAft>
                <a:spcPts val="0"/>
              </a:spcAft>
              <a:buSzPts val="4200"/>
              <a:buChar char="▪"/>
            </a:pPr>
            <a:r>
              <a:rPr lang="en-US" sz="4200"/>
              <a:t>Our Social Media Pages (click to follow and tag our pages!):</a:t>
            </a:r>
            <a:endParaRPr/>
          </a:p>
          <a:p>
            <a:pPr indent="-571500" lvl="1" marL="1435100" rtl="0" algn="l">
              <a:lnSpc>
                <a:spcPct val="100000"/>
              </a:lnSpc>
              <a:spcBef>
                <a:spcPts val="2000"/>
              </a:spcBef>
              <a:spcAft>
                <a:spcPts val="0"/>
              </a:spcAft>
              <a:buSzPts val="4200"/>
              <a:buChar char="–"/>
            </a:pPr>
            <a:r>
              <a:rPr lang="en-US" sz="3600"/>
              <a:t>Facebook </a:t>
            </a:r>
            <a:r>
              <a:rPr b="1" lang="en-US" sz="3600"/>
              <a:t>@JLCalSPAC | </a:t>
            </a:r>
            <a:r>
              <a:rPr b="1" lang="en-US" sz="3600" u="sng">
                <a:solidFill>
                  <a:schemeClr val="hlink"/>
                </a:solidFill>
                <a:hlinkClick r:id="rId5"/>
              </a:rPr>
              <a:t>www.facebook.com/JLCalSPAC</a:t>
            </a:r>
            <a:r>
              <a:rPr b="1" lang="en-US" sz="3600"/>
              <a:t> </a:t>
            </a:r>
            <a:endParaRPr/>
          </a:p>
          <a:p>
            <a:pPr indent="-571500" lvl="1" marL="1435100" rtl="0" algn="l">
              <a:lnSpc>
                <a:spcPct val="100000"/>
              </a:lnSpc>
              <a:spcBef>
                <a:spcPts val="2000"/>
              </a:spcBef>
              <a:spcAft>
                <a:spcPts val="0"/>
              </a:spcAft>
              <a:buSzPts val="4200"/>
              <a:buChar char="–"/>
            </a:pPr>
            <a:r>
              <a:rPr lang="en-US" sz="3600"/>
              <a:t>Instagram </a:t>
            </a:r>
            <a:r>
              <a:rPr b="1" lang="en-US" sz="3600"/>
              <a:t>@JLCalSPAC | </a:t>
            </a:r>
            <a:r>
              <a:rPr b="1" lang="en-US" sz="3600" u="sng">
                <a:solidFill>
                  <a:schemeClr val="hlink"/>
                </a:solidFill>
                <a:hlinkClick r:id="rId6"/>
              </a:rPr>
              <a:t>www.instagram.com/JLCalSPAC</a:t>
            </a:r>
            <a:r>
              <a:rPr b="1" lang="en-US" sz="3600"/>
              <a:t> </a:t>
            </a:r>
            <a:endParaRPr/>
          </a:p>
          <a:p>
            <a:pPr indent="-571500" lvl="1" marL="1435100" rtl="0" algn="l">
              <a:lnSpc>
                <a:spcPct val="100000"/>
              </a:lnSpc>
              <a:spcBef>
                <a:spcPts val="2000"/>
              </a:spcBef>
              <a:spcAft>
                <a:spcPts val="0"/>
              </a:spcAft>
              <a:buSzPts val="4200"/>
              <a:buChar char="–"/>
            </a:pPr>
            <a:r>
              <a:rPr lang="en-US" sz="3600"/>
              <a:t>LinkedIn </a:t>
            </a:r>
            <a:r>
              <a:rPr b="1" lang="en-US" sz="3600"/>
              <a:t>@CalSPAC | </a:t>
            </a:r>
            <a:r>
              <a:rPr b="1" lang="en-US" sz="3600" u="sng">
                <a:solidFill>
                  <a:schemeClr val="hlink"/>
                </a:solidFill>
                <a:hlinkClick r:id="rId7"/>
              </a:rPr>
              <a:t>www.linkedin.com/company/CalSPAC</a:t>
            </a:r>
            <a:r>
              <a:rPr b="1" lang="en-US" sz="3600"/>
              <a:t> </a:t>
            </a:r>
            <a:endParaRPr/>
          </a:p>
          <a:p>
            <a:pPr indent="-571500" lvl="1" marL="1435100" rtl="0" algn="l">
              <a:lnSpc>
                <a:spcPct val="100000"/>
              </a:lnSpc>
              <a:spcBef>
                <a:spcPts val="2000"/>
              </a:spcBef>
              <a:spcAft>
                <a:spcPts val="0"/>
              </a:spcAft>
              <a:buSzPts val="4200"/>
              <a:buChar char="–"/>
            </a:pPr>
            <a:r>
              <a:rPr lang="en-US" sz="3600"/>
              <a:t>Twitter </a:t>
            </a:r>
            <a:r>
              <a:rPr b="1" lang="en-US" sz="3600"/>
              <a:t>@CalSPAC | </a:t>
            </a:r>
            <a:r>
              <a:rPr b="1" lang="en-US" sz="3600" u="sng">
                <a:solidFill>
                  <a:schemeClr val="hlink"/>
                </a:solidFill>
                <a:hlinkClick r:id="rId8"/>
              </a:rPr>
              <a:t>www.twitter.com/CalSPAC</a:t>
            </a:r>
            <a:r>
              <a:rPr b="1" lang="en-US" sz="3600"/>
              <a:t> </a:t>
            </a:r>
            <a:endParaRPr b="1"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g25f8d7312bc_0_153"/>
          <p:cNvPicPr preferRelativeResize="0"/>
          <p:nvPr/>
        </p:nvPicPr>
        <p:blipFill rotWithShape="1">
          <a:blip r:embed="rId3">
            <a:alphaModFix/>
          </a:blip>
          <a:srcRect b="0" l="0" r="0" t="8716"/>
          <a:stretch/>
        </p:blipFill>
        <p:spPr>
          <a:xfrm>
            <a:off x="0" y="41401"/>
            <a:ext cx="14218920" cy="104018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5f8d7312bc_0_224"/>
          <p:cNvSpPr txBox="1"/>
          <p:nvPr>
            <p:ph type="title"/>
          </p:nvPr>
        </p:nvSpPr>
        <p:spPr>
          <a:xfrm>
            <a:off x="7754109" y="502638"/>
            <a:ext cx="11512262"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Thank You!</a:t>
            </a:r>
            <a:endParaRPr sz="6900"/>
          </a:p>
        </p:txBody>
      </p:sp>
      <p:sp>
        <p:nvSpPr>
          <p:cNvPr id="173" name="Google Shape;173;g25f8d7312bc_0_224"/>
          <p:cNvSpPr txBox="1"/>
          <p:nvPr>
            <p:ph idx="1" type="body"/>
          </p:nvPr>
        </p:nvSpPr>
        <p:spPr>
          <a:xfrm>
            <a:off x="7754113" y="2136200"/>
            <a:ext cx="11512262" cy="7036800"/>
          </a:xfrm>
          <a:prstGeom prst="rect">
            <a:avLst/>
          </a:prstGeom>
          <a:noFill/>
          <a:ln>
            <a:noFill/>
          </a:ln>
        </p:spPr>
        <p:txBody>
          <a:bodyPr anchorCtr="0" anchor="t" bIns="75350" lIns="75350" spcFirstLastPara="1" rIns="75350" wrap="square" tIns="75350">
            <a:noAutofit/>
          </a:bodyPr>
          <a:lstStyle/>
          <a:p>
            <a:pPr indent="-520700" lvl="0" marL="457200" rtl="0" algn="l">
              <a:spcBef>
                <a:spcPts val="2000"/>
              </a:spcBef>
              <a:spcAft>
                <a:spcPts val="0"/>
              </a:spcAft>
              <a:buSzPts val="4600"/>
              <a:buChar char="▪"/>
            </a:pPr>
            <a:r>
              <a:rPr b="1" lang="en-US" sz="4100"/>
              <a:t>Sr. Delegate: Name</a:t>
            </a:r>
            <a:endParaRPr/>
          </a:p>
          <a:p>
            <a:pPr indent="-520700" lvl="1" marL="914400" rtl="0" algn="l">
              <a:spcBef>
                <a:spcPts val="2000"/>
              </a:spcBef>
              <a:spcAft>
                <a:spcPts val="0"/>
              </a:spcAft>
              <a:buSzPts val="4600"/>
              <a:buChar char="–"/>
            </a:pPr>
            <a:r>
              <a:rPr lang="en-US" sz="3600"/>
              <a:t>Email: your@email.com | Phone: ###-###-####</a:t>
            </a:r>
            <a:endParaRPr/>
          </a:p>
          <a:p>
            <a:pPr indent="0" lvl="0" marL="393700" rtl="0" algn="l">
              <a:spcBef>
                <a:spcPts val="2000"/>
              </a:spcBef>
              <a:spcAft>
                <a:spcPts val="0"/>
              </a:spcAft>
              <a:buNone/>
            </a:pPr>
            <a:r>
              <a:t/>
            </a:r>
            <a:endParaRPr sz="3600"/>
          </a:p>
          <a:p>
            <a:pPr indent="-520700" lvl="0" marL="457200" rtl="0" algn="l">
              <a:spcBef>
                <a:spcPts val="2000"/>
              </a:spcBef>
              <a:spcAft>
                <a:spcPts val="0"/>
              </a:spcAft>
              <a:buSzPts val="4600"/>
              <a:buChar char="▪"/>
            </a:pPr>
            <a:r>
              <a:rPr b="1" lang="en-US" sz="4100"/>
              <a:t>Jr. Delegate: Name</a:t>
            </a:r>
            <a:endParaRPr/>
          </a:p>
          <a:p>
            <a:pPr indent="-520700" lvl="1" marL="914400" rtl="0" algn="l">
              <a:spcBef>
                <a:spcPts val="2000"/>
              </a:spcBef>
              <a:spcAft>
                <a:spcPts val="0"/>
              </a:spcAft>
              <a:buSzPts val="4600"/>
              <a:buChar char="–"/>
            </a:pPr>
            <a:r>
              <a:rPr lang="en-US" sz="3600"/>
              <a:t>Email: your@email.com | Phone: ###-###-####</a:t>
            </a:r>
            <a:endParaRPr b="1" sz="4100"/>
          </a:p>
          <a:p>
            <a:pPr indent="0" lvl="0" marL="88900" rtl="0" algn="l">
              <a:lnSpc>
                <a:spcPct val="100000"/>
              </a:lnSpc>
              <a:spcBef>
                <a:spcPts val="2000"/>
              </a:spcBef>
              <a:spcAft>
                <a:spcPts val="0"/>
              </a:spcAft>
              <a:buSzPts val="4600"/>
              <a:buNone/>
            </a:pPr>
            <a:r>
              <a:t/>
            </a:r>
            <a:endParaRPr b="1" sz="4100"/>
          </a:p>
        </p:txBody>
      </p:sp>
      <p:pic>
        <p:nvPicPr>
          <p:cNvPr id="174" name="Google Shape;174;g25f8d7312bc_0_224"/>
          <p:cNvPicPr preferRelativeResize="0"/>
          <p:nvPr/>
        </p:nvPicPr>
        <p:blipFill rotWithShape="1">
          <a:blip r:embed="rId3">
            <a:alphaModFix/>
          </a:blip>
          <a:srcRect b="0" l="0" r="52436" t="0"/>
          <a:stretch/>
        </p:blipFill>
        <p:spPr>
          <a:xfrm>
            <a:off x="0" y="15590"/>
            <a:ext cx="7443216" cy="10437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3edbd7d2a7_0_2"/>
          <p:cNvSpPr/>
          <p:nvPr/>
        </p:nvSpPr>
        <p:spPr>
          <a:xfrm>
            <a:off x="1275850" y="1640575"/>
            <a:ext cx="17088350" cy="5229900"/>
          </a:xfrm>
          <a:prstGeom prst="wedgeRoundRectCallout">
            <a:avLst>
              <a:gd fmla="val -37243" name="adj1"/>
              <a:gd fmla="val 82315" name="adj2"/>
              <a:gd fmla="val 16667"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3edbd7d2a7_0_2"/>
          <p:cNvSpPr txBox="1"/>
          <p:nvPr>
            <p:ph type="title"/>
          </p:nvPr>
        </p:nvSpPr>
        <p:spPr>
          <a:xfrm>
            <a:off x="2256250" y="2383700"/>
            <a:ext cx="15635510" cy="40171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8000">
                <a:solidFill>
                  <a:schemeClr val="lt1"/>
                </a:solidFill>
              </a:rPr>
              <a:t>“Leadership is about making others better as a result of your presence and making sure that impact lasts in your absence."</a:t>
            </a:r>
            <a:endParaRPr sz="8000">
              <a:solidFill>
                <a:schemeClr val="lt1"/>
              </a:solidFill>
            </a:endParaRPr>
          </a:p>
        </p:txBody>
      </p:sp>
      <p:sp>
        <p:nvSpPr>
          <p:cNvPr id="77" name="Google Shape;77;g23edbd7d2a7_0_2"/>
          <p:cNvSpPr txBox="1"/>
          <p:nvPr/>
        </p:nvSpPr>
        <p:spPr>
          <a:xfrm>
            <a:off x="9678075" y="7463825"/>
            <a:ext cx="9150000" cy="11082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75000"/>
              </a:lnSpc>
              <a:spcBef>
                <a:spcPts val="0"/>
              </a:spcBef>
              <a:spcAft>
                <a:spcPts val="0"/>
              </a:spcAft>
              <a:buClr>
                <a:srgbClr val="404040"/>
              </a:buClr>
              <a:buSzPts val="8000"/>
              <a:buFont typeface="Arial"/>
              <a:buChar char="-"/>
            </a:pPr>
            <a:r>
              <a:rPr b="0" i="1" lang="en-US" sz="8000" u="none" cap="none" strike="noStrike">
                <a:solidFill>
                  <a:srgbClr val="404040"/>
                </a:solidFill>
                <a:latin typeface="Arial"/>
                <a:ea typeface="Arial"/>
                <a:cs typeface="Arial"/>
                <a:sym typeface="Arial"/>
              </a:rPr>
              <a:t>Sheryl Sandberg</a:t>
            </a:r>
            <a:endParaRPr b="0" i="1" sz="8000" u="none" cap="none" strike="noStrike">
              <a:solidFill>
                <a:srgbClr val="40404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943dcb245f_2_15"/>
          <p:cNvSpPr txBox="1"/>
          <p:nvPr>
            <p:ph idx="1" type="body"/>
          </p:nvPr>
        </p:nvSpPr>
        <p:spPr>
          <a:xfrm>
            <a:off x="578050" y="1633650"/>
            <a:ext cx="18948000" cy="8359800"/>
          </a:xfrm>
          <a:prstGeom prst="rect">
            <a:avLst/>
          </a:prstGeom>
        </p:spPr>
        <p:txBody>
          <a:bodyPr anchorCtr="0" anchor="t" bIns="75350" lIns="75350" spcFirstLastPara="1" rIns="75350" wrap="square" tIns="75350">
            <a:noAutofit/>
          </a:bodyPr>
          <a:lstStyle/>
          <a:p>
            <a:pPr indent="-660400" lvl="0" marL="749300" marR="0" rtl="0" algn="l">
              <a:lnSpc>
                <a:spcPct val="100000"/>
              </a:lnSpc>
              <a:spcBef>
                <a:spcPts val="2000"/>
              </a:spcBef>
              <a:spcAft>
                <a:spcPts val="0"/>
              </a:spcAft>
              <a:buSzPts val="4600"/>
              <a:buChar char="▪"/>
            </a:pPr>
            <a:r>
              <a:rPr b="1" lang="en-US"/>
              <a:t>A State Public Affairs Committee (SPAC) </a:t>
            </a:r>
            <a:br>
              <a:rPr b="1" lang="en-US"/>
            </a:br>
            <a:r>
              <a:rPr lang="en-US" sz="4000"/>
              <a:t>is an invention of The Junior League that has been around since the 1930s. SPACs were developed in order to influence public policy on specific issues within a particular geographic area, such as a state, a county, or a city.</a:t>
            </a:r>
            <a:endParaRPr sz="4000"/>
          </a:p>
          <a:p>
            <a:pPr indent="-660400" lvl="0" marL="749300" marR="0" rtl="0" algn="l">
              <a:lnSpc>
                <a:spcPct val="100000"/>
              </a:lnSpc>
              <a:spcBef>
                <a:spcPts val="2000"/>
              </a:spcBef>
              <a:spcAft>
                <a:spcPts val="0"/>
              </a:spcAft>
              <a:buSzPts val="4600"/>
              <a:buChar char="▪"/>
            </a:pPr>
            <a:r>
              <a:rPr b="1" lang="en-US"/>
              <a:t>The purpose of CalSPAC </a:t>
            </a:r>
            <a:br>
              <a:rPr b="1" lang="en-US"/>
            </a:br>
            <a:r>
              <a:rPr lang="en-US" sz="4000"/>
              <a:t>is to take action on select policy issues that support our projects, mission, focus areas and/or position statements, to educate Junior League members on issues selected for action by CalSPAC, to facilitate communication among the member Junior Leagues of California in the areas of public affairs, to provide training in advocacy skills and strategies and to act as the representative of the member Leagues of CalSPAC at state and national levels.</a:t>
            </a:r>
            <a:endParaRPr sz="3400">
              <a:solidFill>
                <a:schemeClr val="dk1"/>
              </a:solidFill>
            </a:endParaRPr>
          </a:p>
        </p:txBody>
      </p:sp>
      <p:sp>
        <p:nvSpPr>
          <p:cNvPr id="84" name="Google Shape;84;g2943dcb245f_2_15"/>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What is SPAC?</a:t>
            </a:r>
            <a:endParaRPr sz="6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9a6c6d4806_0_0"/>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California State Public Affairs Committee</a:t>
            </a:r>
            <a:endParaRPr sz="6900"/>
          </a:p>
        </p:txBody>
      </p:sp>
      <p:sp>
        <p:nvSpPr>
          <p:cNvPr id="90" name="Google Shape;90;g29a6c6d4806_0_0"/>
          <p:cNvSpPr txBox="1"/>
          <p:nvPr>
            <p:ph idx="1" type="body"/>
          </p:nvPr>
        </p:nvSpPr>
        <p:spPr>
          <a:xfrm>
            <a:off x="837675" y="1782025"/>
            <a:ext cx="13804200" cy="7242900"/>
          </a:xfrm>
          <a:prstGeom prst="rect">
            <a:avLst/>
          </a:prstGeom>
          <a:noFill/>
          <a:ln>
            <a:noFill/>
          </a:ln>
        </p:spPr>
        <p:txBody>
          <a:bodyPr anchorCtr="0" anchor="t" bIns="75350" lIns="75350" spcFirstLastPara="1" rIns="75350" wrap="square" tIns="75350">
            <a:noAutofit/>
          </a:bodyPr>
          <a:lstStyle/>
          <a:p>
            <a:pPr indent="-660400" lvl="0" marL="749300" rtl="0" algn="l">
              <a:lnSpc>
                <a:spcPct val="100000"/>
              </a:lnSpc>
              <a:spcBef>
                <a:spcPts val="2000"/>
              </a:spcBef>
              <a:spcAft>
                <a:spcPts val="0"/>
              </a:spcAft>
              <a:buSzPts val="4600"/>
              <a:buChar char="▪"/>
            </a:pPr>
            <a:r>
              <a:rPr b="1" lang="en-US"/>
              <a:t>Founded in 1971 to serve as the collective voice for all 17 California-based Junior Leagues engaging in:</a:t>
            </a:r>
            <a:endParaRPr sz="4000"/>
          </a:p>
        </p:txBody>
      </p:sp>
      <p:pic>
        <p:nvPicPr>
          <p:cNvPr id="91" name="Google Shape;91;g29a6c6d4806_0_0"/>
          <p:cNvPicPr preferRelativeResize="0"/>
          <p:nvPr/>
        </p:nvPicPr>
        <p:blipFill rotWithShape="1">
          <a:blip r:embed="rId3">
            <a:alphaModFix/>
          </a:blip>
          <a:srcRect b="0" l="0" r="0" t="0"/>
          <a:stretch/>
        </p:blipFill>
        <p:spPr>
          <a:xfrm>
            <a:off x="13417576" y="2831375"/>
            <a:ext cx="6686524" cy="6686545"/>
          </a:xfrm>
          <a:prstGeom prst="rect">
            <a:avLst/>
          </a:prstGeom>
          <a:noFill/>
          <a:ln>
            <a:noFill/>
          </a:ln>
        </p:spPr>
      </p:pic>
      <p:sp>
        <p:nvSpPr>
          <p:cNvPr id="92" name="Google Shape;92;g29a6c6d4806_0_0"/>
          <p:cNvSpPr txBox="1"/>
          <p:nvPr>
            <p:ph idx="1" type="body"/>
          </p:nvPr>
        </p:nvSpPr>
        <p:spPr>
          <a:xfrm>
            <a:off x="837675" y="4572000"/>
            <a:ext cx="12579900" cy="7242900"/>
          </a:xfrm>
          <a:prstGeom prst="rect">
            <a:avLst/>
          </a:prstGeom>
          <a:noFill/>
          <a:ln>
            <a:noFill/>
          </a:ln>
        </p:spPr>
        <p:txBody>
          <a:bodyPr anchorCtr="0" anchor="t" bIns="75350" lIns="75350" spcFirstLastPara="1" rIns="75350" wrap="square" tIns="75350">
            <a:noAutofit/>
          </a:bodyPr>
          <a:lstStyle/>
          <a:p>
            <a:pPr indent="-723900" lvl="1" marL="1828800" rtl="0" algn="l">
              <a:lnSpc>
                <a:spcPct val="100000"/>
              </a:lnSpc>
              <a:spcBef>
                <a:spcPts val="2000"/>
              </a:spcBef>
              <a:spcAft>
                <a:spcPts val="0"/>
              </a:spcAft>
              <a:buSzPts val="4200"/>
              <a:buChar char="–"/>
            </a:pPr>
            <a:r>
              <a:rPr b="1" lang="en-US" sz="4000"/>
              <a:t>Advocacy: </a:t>
            </a:r>
            <a:r>
              <a:rPr lang="en-US" sz="4000"/>
              <a:t>General awareness and coalition building based on focus areas</a:t>
            </a:r>
            <a:endParaRPr sz="4000"/>
          </a:p>
          <a:p>
            <a:pPr indent="-723900" lvl="1" marL="1828800" rtl="0" algn="l">
              <a:lnSpc>
                <a:spcPct val="100000"/>
              </a:lnSpc>
              <a:spcBef>
                <a:spcPts val="2000"/>
              </a:spcBef>
              <a:spcAft>
                <a:spcPts val="0"/>
              </a:spcAft>
              <a:buSzPts val="4200"/>
              <a:buChar char="–"/>
            </a:pPr>
            <a:r>
              <a:rPr b="1" lang="en-US" sz="4000"/>
              <a:t>Lobbying: </a:t>
            </a:r>
            <a:r>
              <a:rPr lang="en-US" sz="4000"/>
              <a:t>Direct ask for support, action, or a vote regarding legislation</a:t>
            </a:r>
            <a:endParaRPr sz="4000"/>
          </a:p>
          <a:p>
            <a:pPr indent="-723900" lvl="1" marL="1828800" rtl="0" algn="l">
              <a:lnSpc>
                <a:spcPct val="100000"/>
              </a:lnSpc>
              <a:spcBef>
                <a:spcPts val="2000"/>
              </a:spcBef>
              <a:spcAft>
                <a:spcPts val="0"/>
              </a:spcAft>
              <a:buSzPts val="4200"/>
              <a:buChar char="–"/>
            </a:pPr>
            <a:r>
              <a:rPr b="1" lang="en-US" sz="4000"/>
              <a:t>Training: </a:t>
            </a:r>
            <a:r>
              <a:rPr lang="en-US" sz="4000"/>
              <a:t>Empower Delegates and Home League members to advocate and lead in their communities</a:t>
            </a:r>
            <a:endParaRPr sz="4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5f8d7312bc_0_140"/>
          <p:cNvSpPr txBox="1"/>
          <p:nvPr>
            <p:ph type="title"/>
          </p:nvPr>
        </p:nvSpPr>
        <p:spPr>
          <a:xfrm>
            <a:off x="837671" y="502638"/>
            <a:ext cx="13389316"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CalSPAC Purpose &amp; Structure</a:t>
            </a:r>
            <a:endParaRPr sz="6900"/>
          </a:p>
        </p:txBody>
      </p:sp>
      <p:sp>
        <p:nvSpPr>
          <p:cNvPr id="98" name="Google Shape;98;g25f8d7312bc_0_140"/>
          <p:cNvSpPr txBox="1"/>
          <p:nvPr>
            <p:ph idx="1" type="body"/>
          </p:nvPr>
        </p:nvSpPr>
        <p:spPr>
          <a:xfrm>
            <a:off x="837675" y="1943175"/>
            <a:ext cx="14798700" cy="8001900"/>
          </a:xfrm>
          <a:prstGeom prst="rect">
            <a:avLst/>
          </a:prstGeom>
          <a:noFill/>
          <a:ln>
            <a:noFill/>
          </a:ln>
        </p:spPr>
        <p:txBody>
          <a:bodyPr anchorCtr="0" anchor="t" bIns="75350" lIns="75350" spcFirstLastPara="1" rIns="75350" wrap="square" tIns="75350">
            <a:noAutofit/>
          </a:bodyPr>
          <a:lstStyle/>
          <a:p>
            <a:pPr indent="-660400" lvl="0" marL="749300" rtl="0" algn="l">
              <a:lnSpc>
                <a:spcPct val="100000"/>
              </a:lnSpc>
              <a:spcBef>
                <a:spcPts val="2000"/>
              </a:spcBef>
              <a:spcAft>
                <a:spcPts val="0"/>
              </a:spcAft>
              <a:buSzPts val="4600"/>
              <a:buChar char="▪"/>
            </a:pPr>
            <a:r>
              <a:rPr b="1" lang="en-US"/>
              <a:t>Our Policy Objectives are Aligned with Home League Missions, Programming, and Issue Areas</a:t>
            </a:r>
            <a:endParaRPr/>
          </a:p>
          <a:p>
            <a:pPr indent="-749300" lvl="1" marL="1828800" rtl="0" algn="l">
              <a:lnSpc>
                <a:spcPct val="100000"/>
              </a:lnSpc>
              <a:spcBef>
                <a:spcPts val="2000"/>
              </a:spcBef>
              <a:spcAft>
                <a:spcPts val="0"/>
              </a:spcAft>
              <a:buSzPts val="4600"/>
              <a:buChar char="–"/>
            </a:pPr>
            <a:r>
              <a:rPr lang="en-US" sz="4000"/>
              <a:t>Federal law protects our right to advocate and lobby</a:t>
            </a:r>
            <a:endParaRPr b="1" sz="4000"/>
          </a:p>
          <a:p>
            <a:pPr indent="-660400" lvl="0" marL="749300" rtl="0" algn="l">
              <a:lnSpc>
                <a:spcPct val="100000"/>
              </a:lnSpc>
              <a:spcBef>
                <a:spcPts val="2000"/>
              </a:spcBef>
              <a:spcAft>
                <a:spcPts val="0"/>
              </a:spcAft>
              <a:buSzPts val="4600"/>
              <a:buChar char="▪"/>
            </a:pPr>
            <a:r>
              <a:rPr b="1" lang="en-US"/>
              <a:t>We are a Non-Partisan Organization</a:t>
            </a:r>
            <a:endParaRPr/>
          </a:p>
          <a:p>
            <a:pPr indent="-723900" lvl="1" marL="1828800" rtl="0" algn="l">
              <a:lnSpc>
                <a:spcPct val="100000"/>
              </a:lnSpc>
              <a:spcBef>
                <a:spcPts val="2000"/>
              </a:spcBef>
              <a:spcAft>
                <a:spcPts val="0"/>
              </a:spcAft>
              <a:buSzPts val="4200"/>
              <a:buChar char="–"/>
            </a:pPr>
            <a:r>
              <a:rPr lang="en-US" sz="4000"/>
              <a:t>We do not endorse a particular candidate or political party</a:t>
            </a:r>
            <a:endParaRPr b="1" sz="4000"/>
          </a:p>
          <a:p>
            <a:pPr indent="-654050" lvl="0" marL="749300" rtl="0" algn="l">
              <a:lnSpc>
                <a:spcPct val="100000"/>
              </a:lnSpc>
              <a:spcBef>
                <a:spcPts val="2000"/>
              </a:spcBef>
              <a:spcAft>
                <a:spcPts val="0"/>
              </a:spcAft>
              <a:buSzPts val="4500"/>
              <a:buChar char="▪"/>
            </a:pPr>
            <a:r>
              <a:rPr b="1" lang="en-US" sz="4500"/>
              <a:t>We r</a:t>
            </a:r>
            <a:r>
              <a:rPr b="1" lang="en-US" sz="4500"/>
              <a:t>epresent 17 member Junior Leagues across California comprised of approx. 6,500 women volunteers</a:t>
            </a:r>
            <a:endParaRPr b="1" sz="4500"/>
          </a:p>
          <a:p>
            <a:pPr indent="-711200" lvl="1" marL="1828800" rtl="0" algn="l">
              <a:lnSpc>
                <a:spcPct val="100000"/>
              </a:lnSpc>
              <a:spcBef>
                <a:spcPts val="2000"/>
              </a:spcBef>
              <a:spcAft>
                <a:spcPts val="0"/>
              </a:spcAft>
              <a:buSzPts val="4000"/>
              <a:buChar char="–"/>
            </a:pPr>
            <a:r>
              <a:rPr lang="en-US" sz="4000"/>
              <a:t>All CalSPAC Delegates and Leaders are Volunteers</a:t>
            </a:r>
            <a:endParaRPr sz="4000"/>
          </a:p>
          <a:p>
            <a:pPr indent="-514350" lvl="1" marL="914400" rtl="0" algn="l">
              <a:lnSpc>
                <a:spcPct val="100000"/>
              </a:lnSpc>
              <a:spcBef>
                <a:spcPts val="2000"/>
              </a:spcBef>
              <a:spcAft>
                <a:spcPts val="0"/>
              </a:spcAft>
              <a:buSzPts val="4500"/>
              <a:buChar char="–"/>
            </a:pPr>
            <a:r>
              <a:t/>
            </a:r>
            <a:endParaRPr b="1" sz="4500"/>
          </a:p>
        </p:txBody>
      </p:sp>
      <p:pic>
        <p:nvPicPr>
          <p:cNvPr id="99" name="Google Shape;99;g25f8d7312bc_0_140"/>
          <p:cNvPicPr preferRelativeResize="0"/>
          <p:nvPr/>
        </p:nvPicPr>
        <p:blipFill rotWithShape="1">
          <a:blip r:embed="rId3">
            <a:alphaModFix/>
          </a:blip>
          <a:srcRect b="1122" l="0" r="0" t="22506"/>
          <a:stretch/>
        </p:blipFill>
        <p:spPr>
          <a:xfrm rot="5400000">
            <a:off x="12668044" y="2968198"/>
            <a:ext cx="10404251" cy="44678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e5d567cc8c_0_180"/>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CalSPAC Collective Impact</a:t>
            </a:r>
            <a:endParaRPr sz="6900"/>
          </a:p>
        </p:txBody>
      </p:sp>
      <p:sp>
        <p:nvSpPr>
          <p:cNvPr id="105" name="Google Shape;105;g1e5d567cc8c_0_180"/>
          <p:cNvSpPr txBox="1"/>
          <p:nvPr>
            <p:ph idx="1" type="body"/>
          </p:nvPr>
        </p:nvSpPr>
        <p:spPr>
          <a:xfrm>
            <a:off x="668900" y="2106875"/>
            <a:ext cx="11003700" cy="7824900"/>
          </a:xfrm>
          <a:prstGeom prst="rect">
            <a:avLst/>
          </a:prstGeom>
          <a:noFill/>
          <a:ln>
            <a:noFill/>
          </a:ln>
        </p:spPr>
        <p:txBody>
          <a:bodyPr anchorCtr="0" anchor="t" bIns="75350" lIns="75350" spcFirstLastPara="1" rIns="75350" wrap="square" tIns="75350">
            <a:noAutofit/>
          </a:bodyPr>
          <a:lstStyle/>
          <a:p>
            <a:pPr indent="-457200" lvl="0" marL="457200" rtl="0" algn="l">
              <a:lnSpc>
                <a:spcPct val="100000"/>
              </a:lnSpc>
              <a:spcBef>
                <a:spcPts val="2000"/>
              </a:spcBef>
              <a:spcAft>
                <a:spcPts val="0"/>
              </a:spcAft>
              <a:buSzPts val="4600"/>
              <a:buChar char="▪"/>
            </a:pPr>
            <a:r>
              <a:rPr b="1" lang="en-US"/>
              <a:t>Our Delegation guides our organization and our Home League policy objectives</a:t>
            </a:r>
            <a:endParaRPr b="1"/>
          </a:p>
          <a:p>
            <a:pPr indent="-457200" lvl="0" marL="457200" rtl="0" algn="l">
              <a:lnSpc>
                <a:spcPct val="100000"/>
              </a:lnSpc>
              <a:spcBef>
                <a:spcPts val="2000"/>
              </a:spcBef>
              <a:spcAft>
                <a:spcPts val="0"/>
              </a:spcAft>
              <a:buSzPts val="4600"/>
              <a:buChar char="▪"/>
            </a:pPr>
            <a:r>
              <a:rPr b="1" lang="en-US"/>
              <a:t>We have 5 Focus Areas </a:t>
            </a:r>
            <a:br>
              <a:rPr b="1" lang="en-US"/>
            </a:br>
            <a:r>
              <a:rPr lang="en-US"/>
              <a:t>(also called Legislative Priorities)</a:t>
            </a:r>
            <a:endParaRPr/>
          </a:p>
          <a:p>
            <a:pPr indent="-482600" lvl="0" marL="457200" rtl="0" algn="l">
              <a:lnSpc>
                <a:spcPct val="100000"/>
              </a:lnSpc>
              <a:spcBef>
                <a:spcPts val="2000"/>
              </a:spcBef>
              <a:spcAft>
                <a:spcPts val="0"/>
              </a:spcAft>
              <a:buSzPts val="5000"/>
              <a:buChar char="▪"/>
            </a:pPr>
            <a:r>
              <a:rPr b="1" lang="en-US"/>
              <a:t>Each comes with it’s own position statement</a:t>
            </a:r>
            <a:endParaRPr/>
          </a:p>
        </p:txBody>
      </p:sp>
      <p:grpSp>
        <p:nvGrpSpPr>
          <p:cNvPr id="106" name="Google Shape;106;g1e5d567cc8c_0_180"/>
          <p:cNvGrpSpPr/>
          <p:nvPr/>
        </p:nvGrpSpPr>
        <p:grpSpPr>
          <a:xfrm>
            <a:off x="13830209" y="483"/>
            <a:ext cx="6068241" cy="10407952"/>
            <a:chOff x="205649" y="483"/>
            <a:chExt cx="6068241" cy="10407952"/>
          </a:xfrm>
        </p:grpSpPr>
        <p:sp>
          <p:nvSpPr>
            <p:cNvPr id="107" name="Google Shape;107;g1e5d567cc8c_0_180"/>
            <p:cNvSpPr/>
            <p:nvPr/>
          </p:nvSpPr>
          <p:spPr>
            <a:xfrm>
              <a:off x="2208169" y="483"/>
              <a:ext cx="4065721" cy="1838860"/>
            </a:xfrm>
            <a:prstGeom prst="rect">
              <a:avLst/>
            </a:prstGeom>
            <a:solidFill>
              <a:srgbClr val="C40F3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1e5d567cc8c_0_180"/>
            <p:cNvSpPr txBox="1"/>
            <p:nvPr/>
          </p:nvSpPr>
          <p:spPr>
            <a:xfrm>
              <a:off x="2208169" y="483"/>
              <a:ext cx="4065721" cy="1838860"/>
            </a:xfrm>
            <a:prstGeom prst="rect">
              <a:avLst/>
            </a:prstGeom>
            <a:noFill/>
            <a:ln>
              <a:noFill/>
            </a:ln>
          </p:spPr>
          <p:txBody>
            <a:bodyPr anchorCtr="0" anchor="ctr" bIns="205725" lIns="205725" spcFirstLastPara="1" rIns="205725" wrap="square" tIns="2057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Health</a:t>
              </a:r>
              <a:endParaRPr/>
            </a:p>
          </p:txBody>
        </p:sp>
        <p:sp>
          <p:nvSpPr>
            <p:cNvPr id="109" name="Google Shape;109;g1e5d567cc8c_0_180"/>
            <p:cNvSpPr/>
            <p:nvPr/>
          </p:nvSpPr>
          <p:spPr>
            <a:xfrm>
              <a:off x="205649" y="483"/>
              <a:ext cx="1820472" cy="1838860"/>
            </a:xfrm>
            <a:prstGeom prst="rect">
              <a:avLst/>
            </a:prstGeom>
            <a:blipFill rotWithShape="1">
              <a:blip r:embed="rId3">
                <a:alphaModFix/>
              </a:blip>
              <a:stretch>
                <a:fillRect b="0" l="-999" r="-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1e5d567cc8c_0_180"/>
            <p:cNvSpPr/>
            <p:nvPr/>
          </p:nvSpPr>
          <p:spPr>
            <a:xfrm>
              <a:off x="205649" y="2142756"/>
              <a:ext cx="4065721" cy="1838860"/>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1e5d567cc8c_0_180"/>
            <p:cNvSpPr txBox="1"/>
            <p:nvPr/>
          </p:nvSpPr>
          <p:spPr>
            <a:xfrm>
              <a:off x="205649" y="2142756"/>
              <a:ext cx="4065721" cy="1838860"/>
            </a:xfrm>
            <a:prstGeom prst="rect">
              <a:avLst/>
            </a:prstGeom>
            <a:noFill/>
            <a:ln>
              <a:noFill/>
            </a:ln>
          </p:spPr>
          <p:txBody>
            <a:bodyPr anchorCtr="0" anchor="ctr" bIns="205725" lIns="205725" spcFirstLastPara="1" rIns="205725" wrap="square" tIns="2057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Education</a:t>
              </a:r>
              <a:endParaRPr/>
            </a:p>
          </p:txBody>
        </p:sp>
        <p:sp>
          <p:nvSpPr>
            <p:cNvPr id="112" name="Google Shape;112;g1e5d567cc8c_0_180"/>
            <p:cNvSpPr/>
            <p:nvPr/>
          </p:nvSpPr>
          <p:spPr>
            <a:xfrm>
              <a:off x="4453418" y="2142756"/>
              <a:ext cx="1820472" cy="1838860"/>
            </a:xfrm>
            <a:prstGeom prst="rect">
              <a:avLst/>
            </a:prstGeom>
            <a:blipFill rotWithShape="1">
              <a:blip r:embed="rId4">
                <a:alphaModFix/>
              </a:blip>
              <a:stretch>
                <a:fillRect b="0" l="-999" r="-99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1e5d567cc8c_0_180"/>
            <p:cNvSpPr/>
            <p:nvPr/>
          </p:nvSpPr>
          <p:spPr>
            <a:xfrm>
              <a:off x="2208169" y="4285029"/>
              <a:ext cx="4065721" cy="1838860"/>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1e5d567cc8c_0_180"/>
            <p:cNvSpPr txBox="1"/>
            <p:nvPr/>
          </p:nvSpPr>
          <p:spPr>
            <a:xfrm>
              <a:off x="2208169" y="4285029"/>
              <a:ext cx="4065721" cy="1838860"/>
            </a:xfrm>
            <a:prstGeom prst="rect">
              <a:avLst/>
            </a:prstGeom>
            <a:noFill/>
            <a:ln>
              <a:noFill/>
            </a:ln>
          </p:spPr>
          <p:txBody>
            <a:bodyPr anchorCtr="0" anchor="ctr" bIns="205725" lIns="205725" spcFirstLastPara="1" rIns="205725" wrap="square" tIns="2057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Family Support</a:t>
              </a:r>
              <a:endParaRPr/>
            </a:p>
          </p:txBody>
        </p:sp>
        <p:sp>
          <p:nvSpPr>
            <p:cNvPr id="115" name="Google Shape;115;g1e5d567cc8c_0_180"/>
            <p:cNvSpPr/>
            <p:nvPr/>
          </p:nvSpPr>
          <p:spPr>
            <a:xfrm>
              <a:off x="205649" y="4285029"/>
              <a:ext cx="1820472" cy="1838860"/>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1e5d567cc8c_0_180"/>
            <p:cNvSpPr/>
            <p:nvPr/>
          </p:nvSpPr>
          <p:spPr>
            <a:xfrm>
              <a:off x="205649" y="6427302"/>
              <a:ext cx="4065721" cy="1838860"/>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1e5d567cc8c_0_180"/>
            <p:cNvSpPr txBox="1"/>
            <p:nvPr/>
          </p:nvSpPr>
          <p:spPr>
            <a:xfrm>
              <a:off x="205649" y="6427302"/>
              <a:ext cx="4065721" cy="1838860"/>
            </a:xfrm>
            <a:prstGeom prst="rect">
              <a:avLst/>
            </a:prstGeom>
            <a:noFill/>
            <a:ln>
              <a:noFill/>
            </a:ln>
          </p:spPr>
          <p:txBody>
            <a:bodyPr anchorCtr="0" anchor="ctr" bIns="205725" lIns="205725" spcFirstLastPara="1" rIns="205725" wrap="square" tIns="2057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Violence Prevention</a:t>
              </a:r>
              <a:endParaRPr/>
            </a:p>
          </p:txBody>
        </p:sp>
        <p:sp>
          <p:nvSpPr>
            <p:cNvPr id="118" name="Google Shape;118;g1e5d567cc8c_0_180"/>
            <p:cNvSpPr/>
            <p:nvPr/>
          </p:nvSpPr>
          <p:spPr>
            <a:xfrm>
              <a:off x="4453418" y="6427302"/>
              <a:ext cx="1820472" cy="1838860"/>
            </a:xfrm>
            <a:prstGeom prst="rect">
              <a:avLst/>
            </a:prstGeom>
            <a:blipFill rotWithShape="1">
              <a:blip r:embed="rId6">
                <a:alphaModFix/>
              </a:blip>
              <a:stretch>
                <a:fillRect b="0" l="-15999" r="-15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1e5d567cc8c_0_180"/>
            <p:cNvSpPr/>
            <p:nvPr/>
          </p:nvSpPr>
          <p:spPr>
            <a:xfrm>
              <a:off x="2208169" y="8569575"/>
              <a:ext cx="4065721" cy="1838860"/>
            </a:xfrm>
            <a:prstGeom prst="rect">
              <a:avLst/>
            </a:prstGeom>
            <a:solidFill>
              <a:srgbClr val="F795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1e5d567cc8c_0_180"/>
            <p:cNvSpPr txBox="1"/>
            <p:nvPr/>
          </p:nvSpPr>
          <p:spPr>
            <a:xfrm>
              <a:off x="2208169" y="8569575"/>
              <a:ext cx="4065721" cy="1838860"/>
            </a:xfrm>
            <a:prstGeom prst="rect">
              <a:avLst/>
            </a:prstGeom>
            <a:noFill/>
            <a:ln>
              <a:noFill/>
            </a:ln>
          </p:spPr>
          <p:txBody>
            <a:bodyPr anchorCtr="0" anchor="ctr" bIns="205725" lIns="205725" spcFirstLastPara="1" rIns="205725" wrap="square" tIns="2057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Anti-Human Trafficking</a:t>
              </a:r>
              <a:endParaRPr/>
            </a:p>
          </p:txBody>
        </p:sp>
        <p:sp>
          <p:nvSpPr>
            <p:cNvPr id="121" name="Google Shape;121;g1e5d567cc8c_0_180"/>
            <p:cNvSpPr/>
            <p:nvPr/>
          </p:nvSpPr>
          <p:spPr>
            <a:xfrm>
              <a:off x="205649" y="8569575"/>
              <a:ext cx="1820472" cy="1838860"/>
            </a:xfrm>
            <a:prstGeom prst="rect">
              <a:avLst/>
            </a:prstGeom>
            <a:blipFill rotWithShape="1">
              <a:blip r:embed="rId7">
                <a:alphaModFix/>
              </a:blip>
              <a:stretch>
                <a:fillRect b="-2999" l="0" r="0" t="-2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3eab781cbf_0_0"/>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Health Position Statement</a:t>
            </a:r>
            <a:endParaRPr sz="6900"/>
          </a:p>
        </p:txBody>
      </p:sp>
      <p:sp>
        <p:nvSpPr>
          <p:cNvPr id="127" name="Google Shape;127;g23eab781cbf_0_0"/>
          <p:cNvSpPr txBox="1"/>
          <p:nvPr>
            <p:ph idx="1" type="body"/>
          </p:nvPr>
        </p:nvSpPr>
        <p:spPr>
          <a:xfrm>
            <a:off x="837675" y="2136200"/>
            <a:ext cx="8214885" cy="7036800"/>
          </a:xfrm>
          <a:prstGeom prst="rect">
            <a:avLst/>
          </a:prstGeom>
          <a:noFill/>
          <a:ln>
            <a:noFill/>
          </a:ln>
        </p:spPr>
        <p:txBody>
          <a:bodyPr anchorCtr="0" anchor="t" bIns="75350" lIns="75350" spcFirstLastPara="1" rIns="75350" wrap="square" tIns="75350">
            <a:noAutofit/>
          </a:bodyPr>
          <a:lstStyle/>
          <a:p>
            <a:pPr indent="0" lvl="1" marL="419100" rtl="0" algn="l">
              <a:lnSpc>
                <a:spcPct val="100000"/>
              </a:lnSpc>
              <a:spcBef>
                <a:spcPts val="2000"/>
              </a:spcBef>
              <a:spcAft>
                <a:spcPts val="0"/>
              </a:spcAft>
              <a:buSzPts val="4200"/>
              <a:buNone/>
            </a:pPr>
            <a:r>
              <a:rPr lang="en-US" sz="4800"/>
              <a:t>CalSPAC supports policies and initiatives that improve access to quality healthcare and prevention programs aimed at the improvement of mental and physical health in communities around California.</a:t>
            </a:r>
            <a:endParaRPr sz="4800"/>
          </a:p>
        </p:txBody>
      </p:sp>
      <p:pic>
        <p:nvPicPr>
          <p:cNvPr id="128" name="Google Shape;128;g23eab781cbf_0_0"/>
          <p:cNvPicPr preferRelativeResize="0"/>
          <p:nvPr/>
        </p:nvPicPr>
        <p:blipFill rotWithShape="1">
          <a:blip r:embed="rId3">
            <a:alphaModFix/>
          </a:blip>
          <a:srcRect b="0" l="0" r="0" t="0"/>
          <a:stretch/>
        </p:blipFill>
        <p:spPr>
          <a:xfrm>
            <a:off x="9403080" y="2136200"/>
            <a:ext cx="10701020" cy="71319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764d200fb4_2_5"/>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Education Position Statement</a:t>
            </a:r>
            <a:endParaRPr sz="6900"/>
          </a:p>
        </p:txBody>
      </p:sp>
      <p:sp>
        <p:nvSpPr>
          <p:cNvPr id="134" name="Google Shape;134;g2764d200fb4_2_5"/>
          <p:cNvSpPr txBox="1"/>
          <p:nvPr>
            <p:ph idx="1" type="body"/>
          </p:nvPr>
        </p:nvSpPr>
        <p:spPr>
          <a:xfrm>
            <a:off x="837675" y="2136200"/>
            <a:ext cx="8413005" cy="7036800"/>
          </a:xfrm>
          <a:prstGeom prst="rect">
            <a:avLst/>
          </a:prstGeom>
          <a:noFill/>
          <a:ln>
            <a:noFill/>
          </a:ln>
        </p:spPr>
        <p:txBody>
          <a:bodyPr anchorCtr="0" anchor="t" bIns="75350" lIns="75350" spcFirstLastPara="1" rIns="75350" wrap="square" tIns="75350">
            <a:noAutofit/>
          </a:bodyPr>
          <a:lstStyle/>
          <a:p>
            <a:pPr indent="0" lvl="1" marL="419100" rtl="0" algn="l">
              <a:lnSpc>
                <a:spcPct val="100000"/>
              </a:lnSpc>
              <a:spcBef>
                <a:spcPts val="2000"/>
              </a:spcBef>
              <a:spcAft>
                <a:spcPts val="0"/>
              </a:spcAft>
              <a:buSzPts val="4200"/>
              <a:buNone/>
            </a:pPr>
            <a:r>
              <a:rPr lang="en-US" sz="4800"/>
              <a:t>CalSPAC is committed to the boundless potential of California’s youth and works to ensure their access to educational opportunities that are developmentally appropriate, that increase achievement, and lead to workplace marketability.</a:t>
            </a:r>
            <a:endParaRPr/>
          </a:p>
        </p:txBody>
      </p:sp>
      <p:pic>
        <p:nvPicPr>
          <p:cNvPr id="135" name="Google Shape;135;g2764d200fb4_2_5"/>
          <p:cNvPicPr preferRelativeResize="0"/>
          <p:nvPr/>
        </p:nvPicPr>
        <p:blipFill rotWithShape="1">
          <a:blip r:embed="rId3">
            <a:alphaModFix/>
          </a:blip>
          <a:srcRect b="1534" l="129" r="10743" t="0"/>
          <a:stretch/>
        </p:blipFill>
        <p:spPr>
          <a:xfrm>
            <a:off x="9405620" y="2136200"/>
            <a:ext cx="10698480" cy="7132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764d200fb4_2_10"/>
          <p:cNvSpPr txBox="1"/>
          <p:nvPr>
            <p:ph type="title"/>
          </p:nvPr>
        </p:nvSpPr>
        <p:spPr>
          <a:xfrm>
            <a:off x="837671" y="502638"/>
            <a:ext cx="18428700" cy="1131000"/>
          </a:xfrm>
          <a:prstGeom prst="rect">
            <a:avLst/>
          </a:prstGeom>
          <a:noFill/>
          <a:ln>
            <a:noFill/>
          </a:ln>
        </p:spPr>
        <p:txBody>
          <a:bodyPr anchorCtr="0" anchor="t" bIns="75350" lIns="75350" spcFirstLastPara="1" rIns="75350" wrap="square" tIns="75350">
            <a:noAutofit/>
          </a:bodyPr>
          <a:lstStyle/>
          <a:p>
            <a:pPr indent="0" lvl="0" marL="0" rtl="0" algn="l">
              <a:lnSpc>
                <a:spcPct val="75000"/>
              </a:lnSpc>
              <a:spcBef>
                <a:spcPts val="0"/>
              </a:spcBef>
              <a:spcAft>
                <a:spcPts val="0"/>
              </a:spcAft>
              <a:buClr>
                <a:srgbClr val="404040"/>
              </a:buClr>
              <a:buSzPts val="3000"/>
              <a:buNone/>
            </a:pPr>
            <a:r>
              <a:rPr lang="en-US" sz="6900"/>
              <a:t>Family Support Position Statement</a:t>
            </a:r>
            <a:endParaRPr sz="6900"/>
          </a:p>
        </p:txBody>
      </p:sp>
      <p:sp>
        <p:nvSpPr>
          <p:cNvPr id="141" name="Google Shape;141;g2764d200fb4_2_10"/>
          <p:cNvSpPr txBox="1"/>
          <p:nvPr>
            <p:ph idx="1" type="body"/>
          </p:nvPr>
        </p:nvSpPr>
        <p:spPr>
          <a:xfrm>
            <a:off x="837675" y="2136200"/>
            <a:ext cx="8413005" cy="7036800"/>
          </a:xfrm>
          <a:prstGeom prst="rect">
            <a:avLst/>
          </a:prstGeom>
          <a:noFill/>
          <a:ln>
            <a:noFill/>
          </a:ln>
        </p:spPr>
        <p:txBody>
          <a:bodyPr anchorCtr="0" anchor="t" bIns="75350" lIns="75350" spcFirstLastPara="1" rIns="75350" wrap="square" tIns="75350">
            <a:noAutofit/>
          </a:bodyPr>
          <a:lstStyle/>
          <a:p>
            <a:pPr indent="0" lvl="1" marL="419100" rtl="0" algn="l">
              <a:lnSpc>
                <a:spcPct val="100000"/>
              </a:lnSpc>
              <a:spcBef>
                <a:spcPts val="2000"/>
              </a:spcBef>
              <a:spcAft>
                <a:spcPts val="0"/>
              </a:spcAft>
              <a:buSzPts val="4200"/>
              <a:buNone/>
            </a:pPr>
            <a:r>
              <a:rPr lang="en-US" sz="4800"/>
              <a:t>CalSPAC believes that there is a critical need for attention to the needs of all California families and advances programs and policies that promote their physical and emotional engagement and well-being.</a:t>
            </a:r>
            <a:endParaRPr/>
          </a:p>
        </p:txBody>
      </p:sp>
      <p:pic>
        <p:nvPicPr>
          <p:cNvPr id="142" name="Google Shape;142;g2764d200fb4_2_10"/>
          <p:cNvPicPr preferRelativeResize="0"/>
          <p:nvPr/>
        </p:nvPicPr>
        <p:blipFill rotWithShape="1">
          <a:blip r:embed="rId3">
            <a:alphaModFix/>
          </a:blip>
          <a:srcRect b="0" l="0" r="0" t="0"/>
          <a:stretch/>
        </p:blipFill>
        <p:spPr>
          <a:xfrm>
            <a:off x="9405620" y="2136200"/>
            <a:ext cx="10698480" cy="71323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 Junior League PPT">
  <a:themeElements>
    <a:clrScheme name="The Junior League PPT">
      <a:dk1>
        <a:srgbClr val="000000"/>
      </a:dk1>
      <a:lt1>
        <a:srgbClr val="FFFFFF"/>
      </a:lt1>
      <a:dk2>
        <a:srgbClr val="A7A7A7"/>
      </a:dk2>
      <a:lt2>
        <a:srgbClr val="535353"/>
      </a:lt2>
      <a:accent1>
        <a:srgbClr val="A5A5A5"/>
      </a:accent1>
      <a:accent2>
        <a:srgbClr val="C41230"/>
      </a:accent2>
      <a:accent3>
        <a:srgbClr val="262626"/>
      </a:accent3>
      <a:accent4>
        <a:srgbClr val="800000"/>
      </a:accent4>
      <a:accent5>
        <a:srgbClr val="595959"/>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Summer Smith</dc:creator>
</cp:coreProperties>
</file>